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77" r:id="rId6"/>
    <p:sldId id="278" r:id="rId7"/>
    <p:sldId id="279" r:id="rId8"/>
    <p:sldId id="280" r:id="rId9"/>
    <p:sldId id="281" r:id="rId10"/>
    <p:sldId id="275" r:id="rId11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C7E4F9-2BF4-4453-995D-BECFD96A8EF0}" v="335" dt="2023-07-17T11:18:53.0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47" autoAdjust="0"/>
    <p:restoredTop sz="94660"/>
  </p:normalViewPr>
  <p:slideViewPr>
    <p:cSldViewPr>
      <p:cViewPr varScale="1">
        <p:scale>
          <a:sx n="80" d="100"/>
          <a:sy n="80" d="100"/>
        </p:scale>
        <p:origin x="1930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E095F64F-B7ED-43B6-9DD6-305D25835447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B4171CE-B40E-4882-90C9-67D94FDED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25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B6EC3527-F1E9-4459-BC85-A8084B934C27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61361F0E-6EDA-425F-B435-6C9B6F841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76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93229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(c) Hari K Rajagopalan</a:t>
            </a:r>
          </a:p>
        </p:txBody>
      </p:sp>
    </p:spTree>
    <p:extLst>
      <p:ext uri="{BB962C8B-B14F-4D97-AF65-F5344CB8AC3E}">
        <p14:creationId xmlns:p14="http://schemas.microsoft.com/office/powerpoint/2010/main" val="2523934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844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528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590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361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676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416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3231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952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(c) Hari K Rajagopalan</a:t>
            </a:r>
          </a:p>
        </p:txBody>
      </p:sp>
    </p:spTree>
    <p:extLst>
      <p:ext uri="{BB962C8B-B14F-4D97-AF65-F5344CB8AC3E}">
        <p14:creationId xmlns:p14="http://schemas.microsoft.com/office/powerpoint/2010/main" val="191242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968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D65C7FF-9EC7-6D4E-5F7D-06757E81F59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4768"/>
            <a:ext cx="7315200" cy="71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83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Century Schoolbook" panose="020406040505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Schoolbook" panose="020406040505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Century Schoolbook" panose="020406040505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Schoolbook" panose="020406040505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Century Schoolbook" panose="020406040505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Century Schoolbook" panose="020406040505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F78E2-447C-A4F6-CF4F-52CB480CF1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Effective Community Engagement through Certificate Programs: Look beyond traditional degree programs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BF9CEA-587E-9611-BC9F-C46249E4CA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Hubert Setzler</a:t>
            </a:r>
          </a:p>
        </p:txBody>
      </p:sp>
    </p:spTree>
    <p:extLst>
      <p:ext uri="{BB962C8B-B14F-4D97-AF65-F5344CB8AC3E}">
        <p14:creationId xmlns:p14="http://schemas.microsoft.com/office/powerpoint/2010/main" val="788203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DB406-E27A-8053-0DA4-58DE70D46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Birth Certificate ;)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BB9C0-DFD6-1D3F-95D9-C7BA3FA9F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  <a:p>
            <a:r>
              <a:rPr lang="en-US" dirty="0"/>
              <a:t>Programs</a:t>
            </a:r>
          </a:p>
          <a:p>
            <a:r>
              <a:rPr lang="en-US" dirty="0"/>
              <a:t>Engagement</a:t>
            </a:r>
          </a:p>
          <a:p>
            <a:r>
              <a:rPr lang="en-US" dirty="0"/>
              <a:t>Benefits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16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238A8-0BFC-532B-28CD-17191C250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Certificates?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D1DB3-5867-3318-E20C-2B1D14803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Presidents interest</a:t>
            </a:r>
          </a:p>
          <a:p>
            <a:r>
              <a:rPr lang="en-US" dirty="0"/>
              <a:t>Strategic plan (mission statement)</a:t>
            </a:r>
          </a:p>
          <a:p>
            <a:r>
              <a:rPr lang="en-US" dirty="0"/>
              <a:t>2018 test balloon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168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14E04-7108-D3CF-2F57-E8783C15D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Certificate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A1105-95CE-B5FA-81C1-4E36DBD65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Workshops	</a:t>
            </a:r>
          </a:p>
          <a:p>
            <a:pPr lvl="1"/>
            <a:r>
              <a:rPr lang="en-US" dirty="0"/>
              <a:t>Certificate of Executive Management</a:t>
            </a:r>
          </a:p>
          <a:p>
            <a:pPr lvl="1"/>
            <a:r>
              <a:rPr lang="en-US" dirty="0"/>
              <a:t>Certificate of Negotiation and Conflict Resolution</a:t>
            </a:r>
          </a:p>
          <a:p>
            <a:pPr lvl="1"/>
            <a:r>
              <a:rPr lang="en-US" dirty="0"/>
              <a:t>Certificate of Emerging Technologies</a:t>
            </a:r>
          </a:p>
          <a:p>
            <a:r>
              <a:rPr lang="en-US" dirty="0"/>
              <a:t>Online</a:t>
            </a:r>
          </a:p>
          <a:p>
            <a:pPr lvl="1"/>
            <a:r>
              <a:rPr lang="en-US" dirty="0"/>
              <a:t>Certificate of Business Analytics</a:t>
            </a:r>
          </a:p>
          <a:p>
            <a:r>
              <a:rPr lang="en-US" dirty="0"/>
              <a:t>Custom On-site</a:t>
            </a:r>
          </a:p>
          <a:p>
            <a:pPr lvl="1"/>
            <a:r>
              <a:rPr lang="en-US" dirty="0"/>
              <a:t>Six Sigma</a:t>
            </a:r>
          </a:p>
          <a:p>
            <a:pPr lvl="1"/>
            <a:r>
              <a:rPr lang="en-US" dirty="0"/>
              <a:t>LEAN</a:t>
            </a:r>
          </a:p>
        </p:txBody>
      </p:sp>
    </p:spTree>
    <p:extLst>
      <p:ext uri="{BB962C8B-B14F-4D97-AF65-F5344CB8AC3E}">
        <p14:creationId xmlns:p14="http://schemas.microsoft.com/office/powerpoint/2010/main" val="979808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56185-3773-62A7-535E-755A8B636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B6565-B030-FBA4-4747-0F7CC796B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Certificate development</a:t>
            </a:r>
          </a:p>
          <a:p>
            <a:r>
              <a:rPr lang="en-US" dirty="0"/>
              <a:t>Programs themselves</a:t>
            </a:r>
          </a:p>
          <a:p>
            <a:r>
              <a:rPr lang="en-US" dirty="0"/>
              <a:t>Custom solutions</a:t>
            </a:r>
          </a:p>
        </p:txBody>
      </p:sp>
    </p:spTree>
    <p:extLst>
      <p:ext uri="{BB962C8B-B14F-4D97-AF65-F5344CB8AC3E}">
        <p14:creationId xmlns:p14="http://schemas.microsoft.com/office/powerpoint/2010/main" val="1350930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E44A8-B9DB-229C-2712-8B3092465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Benefits?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050C8-CBF7-B6CA-0934-B12BB1949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Participants</a:t>
            </a:r>
          </a:p>
          <a:p>
            <a:pPr lvl="1"/>
            <a:r>
              <a:rPr lang="en-US" dirty="0"/>
              <a:t>Develop workplace capabilities</a:t>
            </a:r>
          </a:p>
          <a:p>
            <a:pPr lvl="1"/>
            <a:r>
              <a:rPr lang="en-US" dirty="0"/>
              <a:t>Enhance employability and career progression</a:t>
            </a:r>
          </a:p>
          <a:p>
            <a:r>
              <a:rPr lang="en-US" dirty="0"/>
              <a:t>Organizations</a:t>
            </a:r>
          </a:p>
          <a:p>
            <a:pPr lvl="1"/>
            <a:r>
              <a:rPr lang="en-US" dirty="0"/>
              <a:t>Strategic training decisions</a:t>
            </a:r>
          </a:p>
          <a:p>
            <a:r>
              <a:rPr lang="en-US" dirty="0"/>
              <a:t>Academic institutions</a:t>
            </a:r>
          </a:p>
          <a:p>
            <a:pPr lvl="1"/>
            <a:r>
              <a:rPr lang="en-US" dirty="0"/>
              <a:t>Bridge complementary course</a:t>
            </a:r>
          </a:p>
          <a:p>
            <a:pPr lvl="1"/>
            <a:r>
              <a:rPr lang="en-US" dirty="0"/>
              <a:t>Keep students and community engaged</a:t>
            </a:r>
          </a:p>
          <a:p>
            <a:pPr lvl="1"/>
            <a:r>
              <a:rPr lang="en-US" dirty="0"/>
              <a:t>Build a “</a:t>
            </a:r>
            <a:r>
              <a:rPr lang="en-US" dirty="0" err="1"/>
              <a:t>warchest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Increase numbers for reporting</a:t>
            </a:r>
          </a:p>
        </p:txBody>
      </p:sp>
    </p:spTree>
    <p:extLst>
      <p:ext uri="{BB962C8B-B14F-4D97-AF65-F5344CB8AC3E}">
        <p14:creationId xmlns:p14="http://schemas.microsoft.com/office/powerpoint/2010/main" val="2221091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A108E-6C9E-C74E-3C9A-7DB87A325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plans and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744DC-A0A3-F0CE-2616-3035CDDC0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resource/training to get faculty more comfortable delivering their expertise in a workshop format</a:t>
            </a:r>
          </a:p>
          <a:p>
            <a:r>
              <a:rPr lang="en-US" dirty="0"/>
              <a:t>Increase the breadth of our offerings</a:t>
            </a:r>
          </a:p>
          <a:p>
            <a:r>
              <a:rPr lang="en-US" dirty="0"/>
              <a:t>Continue to poll our business partners for new opportunities in our programming </a:t>
            </a:r>
          </a:p>
        </p:txBody>
      </p:sp>
    </p:spTree>
    <p:extLst>
      <p:ext uri="{BB962C8B-B14F-4D97-AF65-F5344CB8AC3E}">
        <p14:creationId xmlns:p14="http://schemas.microsoft.com/office/powerpoint/2010/main" val="182122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2A5E3787EAFD46A0B7F0F0BC47EAA4" ma:contentTypeVersion="16" ma:contentTypeDescription="Create a new document." ma:contentTypeScope="" ma:versionID="a59b05b96d55acc3d90b87238a510ecf">
  <xsd:schema xmlns:xsd="http://www.w3.org/2001/XMLSchema" xmlns:xs="http://www.w3.org/2001/XMLSchema" xmlns:p="http://schemas.microsoft.com/office/2006/metadata/properties" xmlns:ns3="3d55fb01-13e9-49a2-bb06-5c68ac7d9b49" xmlns:ns4="e87582c1-3151-456b-9a00-19d812a0bf72" targetNamespace="http://schemas.microsoft.com/office/2006/metadata/properties" ma:root="true" ma:fieldsID="f6652236ba1fbbe4860779dcdaa1602b" ns3:_="" ns4:_="">
    <xsd:import namespace="3d55fb01-13e9-49a2-bb06-5c68ac7d9b49"/>
    <xsd:import namespace="e87582c1-3151-456b-9a00-19d812a0bf7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55fb01-13e9-49a2-bb06-5c68ac7d9b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7582c1-3151-456b-9a00-19d812a0bf7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d55fb01-13e9-49a2-bb06-5c68ac7d9b49" xsi:nil="true"/>
  </documentManagement>
</p:properties>
</file>

<file path=customXml/itemProps1.xml><?xml version="1.0" encoding="utf-8"?>
<ds:datastoreItem xmlns:ds="http://schemas.openxmlformats.org/officeDocument/2006/customXml" ds:itemID="{3BDED87B-91D3-4264-8D21-CD94E1C95C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55fb01-13e9-49a2-bb06-5c68ac7d9b49"/>
    <ds:schemaRef ds:uri="e87582c1-3151-456b-9a00-19d812a0bf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44CF50F-C3F9-4DF2-98B6-F1B76D0A46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46FE41-AFDF-44C4-BE41-9B04027CCBC2}">
  <ds:schemaRefs>
    <ds:schemaRef ds:uri="http://schemas.microsoft.com/office/2006/metadata/properties"/>
    <ds:schemaRef ds:uri="http://schemas.microsoft.com/office/infopath/2007/PartnerControls"/>
    <ds:schemaRef ds:uri="http://www.w3.org/XML/1998/namespace"/>
    <ds:schemaRef ds:uri="e87582c1-3151-456b-9a00-19d812a0bf72"/>
    <ds:schemaRef ds:uri="3d55fb01-13e9-49a2-bb06-5c68ac7d9b49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2493</TotalTime>
  <Words>144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Schoolbook</vt:lpstr>
      <vt:lpstr>Office Theme</vt:lpstr>
      <vt:lpstr>Effective Community Engagement through Certificate Programs: Look beyond traditional degree programs</vt:lpstr>
      <vt:lpstr>Birth Certificate ;)</vt:lpstr>
      <vt:lpstr>Why Certificates?</vt:lpstr>
      <vt:lpstr>Certificate Programs</vt:lpstr>
      <vt:lpstr>Community Engagement</vt:lpstr>
      <vt:lpstr>Who Benefits?</vt:lpstr>
      <vt:lpstr>Future plans and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Hari K. Rajagopalan</dc:creator>
  <cp:lastModifiedBy>Hubert H. Setzler</cp:lastModifiedBy>
  <cp:revision>177</cp:revision>
  <cp:lastPrinted>2015-01-15T21:18:56Z</cp:lastPrinted>
  <dcterms:created xsi:type="dcterms:W3CDTF">2013-11-18T16:20:12Z</dcterms:created>
  <dcterms:modified xsi:type="dcterms:W3CDTF">2023-07-17T11:29:23Z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0x010100102A5E3787EAFD46A0B7F0F0BC47EAA4</vt:lpwstr>
  </property>
</Properties>
</file>