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56" r:id="rId2"/>
    <p:sldId id="263" r:id="rId3"/>
    <p:sldId id="260" r:id="rId4"/>
    <p:sldId id="259" r:id="rId5"/>
    <p:sldId id="261" r:id="rId6"/>
    <p:sldId id="262" r:id="rId7"/>
    <p:sldId id="265" r:id="rId8"/>
    <p:sldId id="267" r:id="rId9"/>
    <p:sldId id="266" r:id="rId10"/>
    <p:sldId id="268" r:id="rId11"/>
    <p:sldId id="264" r:id="rId12"/>
    <p:sldId id="276" r:id="rId13"/>
    <p:sldId id="269" r:id="rId14"/>
    <p:sldId id="270" r:id="rId15"/>
    <p:sldId id="271" r:id="rId16"/>
    <p:sldId id="272" r:id="rId17"/>
    <p:sldId id="273" r:id="rId18"/>
    <p:sldId id="274" r:id="rId19"/>
    <p:sldId id="275" r:id="rId20"/>
  </p:sldIdLst>
  <p:sldSz cx="9144000" cy="6858000" type="screen4x3"/>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48E28E-92F2-4FCA-9E4A-D59CFB1A3870}" v="1689" dt="2023-07-16T14:45:50.7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47" autoAdjust="0"/>
    <p:restoredTop sz="94660"/>
  </p:normalViewPr>
  <p:slideViewPr>
    <p:cSldViewPr>
      <p:cViewPr varScale="1">
        <p:scale>
          <a:sx n="78" d="100"/>
          <a:sy n="78" d="100"/>
        </p:scale>
        <p:origin x="1997"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i K Rajagopalan" userId="ed90073a7eec679b" providerId="LiveId" clId="{0D2C6309-5AF5-48BC-9A7F-5C0723E7638A}"/>
    <pc:docChg chg="custSel addSld delSld modSld modMainMaster">
      <pc:chgData name="Hari K Rajagopalan" userId="ed90073a7eec679b" providerId="LiveId" clId="{0D2C6309-5AF5-48BC-9A7F-5C0723E7638A}" dt="2023-07-11T15:45:23.289" v="1640" actId="2696"/>
      <pc:docMkLst>
        <pc:docMk/>
      </pc:docMkLst>
      <pc:sldChg chg="modSp new mod">
        <pc:chgData name="Hari K Rajagopalan" userId="ed90073a7eec679b" providerId="LiveId" clId="{0D2C6309-5AF5-48BC-9A7F-5C0723E7638A}" dt="2023-07-06T12:03:12.097" v="162" actId="20577"/>
        <pc:sldMkLst>
          <pc:docMk/>
          <pc:sldMk cId="788203829" sldId="256"/>
        </pc:sldMkLst>
        <pc:spChg chg="mod">
          <ac:chgData name="Hari K Rajagopalan" userId="ed90073a7eec679b" providerId="LiveId" clId="{0D2C6309-5AF5-48BC-9A7F-5C0723E7638A}" dt="2023-07-06T12:03:01.408" v="123" actId="20577"/>
          <ac:spMkLst>
            <pc:docMk/>
            <pc:sldMk cId="788203829" sldId="256"/>
            <ac:spMk id="2" creationId="{408F78E2-447C-A4F6-CF4F-52CB480CF128}"/>
          </ac:spMkLst>
        </pc:spChg>
        <pc:spChg chg="mod">
          <ac:chgData name="Hari K Rajagopalan" userId="ed90073a7eec679b" providerId="LiveId" clId="{0D2C6309-5AF5-48BC-9A7F-5C0723E7638A}" dt="2023-07-06T12:03:12.097" v="162" actId="20577"/>
          <ac:spMkLst>
            <pc:docMk/>
            <pc:sldMk cId="788203829" sldId="256"/>
            <ac:spMk id="3" creationId="{0CBF9CEA-587E-9611-BC9F-C46249E4CAF4}"/>
          </ac:spMkLst>
        </pc:spChg>
      </pc:sldChg>
      <pc:sldChg chg="del">
        <pc:chgData name="Hari K Rajagopalan" userId="ed90073a7eec679b" providerId="LiveId" clId="{0D2C6309-5AF5-48BC-9A7F-5C0723E7638A}" dt="2023-07-06T11:59:25.425" v="2" actId="47"/>
        <pc:sldMkLst>
          <pc:docMk/>
          <pc:sldMk cId="3868099420" sldId="256"/>
        </pc:sldMkLst>
      </pc:sldChg>
      <pc:sldChg chg="del">
        <pc:chgData name="Hari K Rajagopalan" userId="ed90073a7eec679b" providerId="LiveId" clId="{0D2C6309-5AF5-48BC-9A7F-5C0723E7638A}" dt="2023-07-06T11:59:20.373" v="0" actId="47"/>
        <pc:sldMkLst>
          <pc:docMk/>
          <pc:sldMk cId="284602181" sldId="257"/>
        </pc:sldMkLst>
      </pc:sldChg>
      <pc:sldChg chg="modSp new del mod">
        <pc:chgData name="Hari K Rajagopalan" userId="ed90073a7eec679b" providerId="LiveId" clId="{0D2C6309-5AF5-48BC-9A7F-5C0723E7638A}" dt="2023-07-06T12:25:56.842" v="1176" actId="2696"/>
        <pc:sldMkLst>
          <pc:docMk/>
          <pc:sldMk cId="961957597" sldId="257"/>
        </pc:sldMkLst>
        <pc:spChg chg="mod">
          <ac:chgData name="Hari K Rajagopalan" userId="ed90073a7eec679b" providerId="LiveId" clId="{0D2C6309-5AF5-48BC-9A7F-5C0723E7638A}" dt="2023-07-06T12:06:06.288" v="202" actId="20577"/>
          <ac:spMkLst>
            <pc:docMk/>
            <pc:sldMk cId="961957597" sldId="257"/>
            <ac:spMk id="2" creationId="{47A88262-970C-8082-D39E-00744AFFA628}"/>
          </ac:spMkLst>
        </pc:spChg>
        <pc:spChg chg="mod">
          <ac:chgData name="Hari K Rajagopalan" userId="ed90073a7eec679b" providerId="LiveId" clId="{0D2C6309-5AF5-48BC-9A7F-5C0723E7638A}" dt="2023-07-06T12:17:36.784" v="501" actId="20577"/>
          <ac:spMkLst>
            <pc:docMk/>
            <pc:sldMk cId="961957597" sldId="257"/>
            <ac:spMk id="3" creationId="{1EC4DEC1-0AC9-3379-7ABB-26A26FE72369}"/>
          </ac:spMkLst>
        </pc:spChg>
      </pc:sldChg>
      <pc:sldChg chg="del">
        <pc:chgData name="Hari K Rajagopalan" userId="ed90073a7eec679b" providerId="LiveId" clId="{0D2C6309-5AF5-48BC-9A7F-5C0723E7638A}" dt="2023-07-06T11:59:20.373" v="0" actId="47"/>
        <pc:sldMkLst>
          <pc:docMk/>
          <pc:sldMk cId="785119780" sldId="258"/>
        </pc:sldMkLst>
      </pc:sldChg>
      <pc:sldChg chg="modSp new del mod">
        <pc:chgData name="Hari K Rajagopalan" userId="ed90073a7eec679b" providerId="LiveId" clId="{0D2C6309-5AF5-48BC-9A7F-5C0723E7638A}" dt="2023-07-06T12:23:46.619" v="913" actId="2696"/>
        <pc:sldMkLst>
          <pc:docMk/>
          <pc:sldMk cId="2215839840" sldId="258"/>
        </pc:sldMkLst>
        <pc:spChg chg="mod">
          <ac:chgData name="Hari K Rajagopalan" userId="ed90073a7eec679b" providerId="LiveId" clId="{0D2C6309-5AF5-48BC-9A7F-5C0723E7638A}" dt="2023-07-06T12:18:27.763" v="537" actId="20577"/>
          <ac:spMkLst>
            <pc:docMk/>
            <pc:sldMk cId="2215839840" sldId="258"/>
            <ac:spMk id="2" creationId="{EBAD14AC-7389-3392-9FA3-76E7189B2624}"/>
          </ac:spMkLst>
        </pc:spChg>
        <pc:spChg chg="mod">
          <ac:chgData name="Hari K Rajagopalan" userId="ed90073a7eec679b" providerId="LiveId" clId="{0D2C6309-5AF5-48BC-9A7F-5C0723E7638A}" dt="2023-07-06T12:23:24.418" v="889" actId="21"/>
          <ac:spMkLst>
            <pc:docMk/>
            <pc:sldMk cId="2215839840" sldId="258"/>
            <ac:spMk id="3" creationId="{0B0175A3-731F-69B7-4674-B662F22CC27D}"/>
          </ac:spMkLst>
        </pc:spChg>
      </pc:sldChg>
      <pc:sldChg chg="addSp delSp modSp new mod">
        <pc:chgData name="Hari K Rajagopalan" userId="ed90073a7eec679b" providerId="LiveId" clId="{0D2C6309-5AF5-48BC-9A7F-5C0723E7638A}" dt="2023-07-06T12:26:25.103" v="1180" actId="2711"/>
        <pc:sldMkLst>
          <pc:docMk/>
          <pc:sldMk cId="1018856913" sldId="259"/>
        </pc:sldMkLst>
        <pc:spChg chg="mod">
          <ac:chgData name="Hari K Rajagopalan" userId="ed90073a7eec679b" providerId="LiveId" clId="{0D2C6309-5AF5-48BC-9A7F-5C0723E7638A}" dt="2023-07-06T12:23:42.028" v="912" actId="20577"/>
          <ac:spMkLst>
            <pc:docMk/>
            <pc:sldMk cId="1018856913" sldId="259"/>
            <ac:spMk id="2" creationId="{1AD864D0-9378-78C6-EE7F-D757B28A43A9}"/>
          </ac:spMkLst>
        </pc:spChg>
        <pc:spChg chg="del">
          <ac:chgData name="Hari K Rajagopalan" userId="ed90073a7eec679b" providerId="LiveId" clId="{0D2C6309-5AF5-48BC-9A7F-5C0723E7638A}" dt="2023-07-06T12:22:36.960" v="866" actId="1032"/>
          <ac:spMkLst>
            <pc:docMk/>
            <pc:sldMk cId="1018856913" sldId="259"/>
            <ac:spMk id="3" creationId="{E837BA45-A40C-468E-1260-F4BA7FCB426A}"/>
          </ac:spMkLst>
        </pc:spChg>
        <pc:graphicFrameChg chg="add mod modGraphic">
          <ac:chgData name="Hari K Rajagopalan" userId="ed90073a7eec679b" providerId="LiveId" clId="{0D2C6309-5AF5-48BC-9A7F-5C0723E7638A}" dt="2023-07-06T12:26:25.103" v="1180" actId="2711"/>
          <ac:graphicFrameMkLst>
            <pc:docMk/>
            <pc:sldMk cId="1018856913" sldId="259"/>
            <ac:graphicFrameMk id="4" creationId="{0D9D4EA6-BCED-49BF-6DFE-51545B34E8F1}"/>
          </ac:graphicFrameMkLst>
        </pc:graphicFrameChg>
      </pc:sldChg>
      <pc:sldChg chg="del">
        <pc:chgData name="Hari K Rajagopalan" userId="ed90073a7eec679b" providerId="LiveId" clId="{0D2C6309-5AF5-48BC-9A7F-5C0723E7638A}" dt="2023-07-06T11:59:20.373" v="0" actId="47"/>
        <pc:sldMkLst>
          <pc:docMk/>
          <pc:sldMk cId="2289950375" sldId="259"/>
        </pc:sldMkLst>
      </pc:sldChg>
      <pc:sldChg chg="addSp delSp modSp new mod">
        <pc:chgData name="Hari K Rajagopalan" userId="ed90073a7eec679b" providerId="LiveId" clId="{0D2C6309-5AF5-48BC-9A7F-5C0723E7638A}" dt="2023-07-06T12:26:17.120" v="1179" actId="1076"/>
        <pc:sldMkLst>
          <pc:docMk/>
          <pc:sldMk cId="23087046" sldId="260"/>
        </pc:sldMkLst>
        <pc:spChg chg="mod">
          <ac:chgData name="Hari K Rajagopalan" userId="ed90073a7eec679b" providerId="LiveId" clId="{0D2C6309-5AF5-48BC-9A7F-5C0723E7638A}" dt="2023-07-06T12:25:52.338" v="1175" actId="20577"/>
          <ac:spMkLst>
            <pc:docMk/>
            <pc:sldMk cId="23087046" sldId="260"/>
            <ac:spMk id="2" creationId="{07F1D22C-4B33-B2AD-D44D-00D20280357B}"/>
          </ac:spMkLst>
        </pc:spChg>
        <pc:spChg chg="del">
          <ac:chgData name="Hari K Rajagopalan" userId="ed90073a7eec679b" providerId="LiveId" clId="{0D2C6309-5AF5-48BC-9A7F-5C0723E7638A}" dt="2023-07-06T12:24:01.563" v="915" actId="1032"/>
          <ac:spMkLst>
            <pc:docMk/>
            <pc:sldMk cId="23087046" sldId="260"/>
            <ac:spMk id="3" creationId="{83E1F92F-07CC-1825-338A-5DD5657C0790}"/>
          </ac:spMkLst>
        </pc:spChg>
        <pc:graphicFrameChg chg="add mod modGraphic">
          <ac:chgData name="Hari K Rajagopalan" userId="ed90073a7eec679b" providerId="LiveId" clId="{0D2C6309-5AF5-48BC-9A7F-5C0723E7638A}" dt="2023-07-06T12:26:17.120" v="1179" actId="1076"/>
          <ac:graphicFrameMkLst>
            <pc:docMk/>
            <pc:sldMk cId="23087046" sldId="260"/>
            <ac:graphicFrameMk id="4" creationId="{DF1365DD-C18B-8094-CA05-16ED56DBF865}"/>
          </ac:graphicFrameMkLst>
        </pc:graphicFrameChg>
      </pc:sldChg>
      <pc:sldChg chg="del">
        <pc:chgData name="Hari K Rajagopalan" userId="ed90073a7eec679b" providerId="LiveId" clId="{0D2C6309-5AF5-48BC-9A7F-5C0723E7638A}" dt="2023-07-06T11:59:20.373" v="0" actId="47"/>
        <pc:sldMkLst>
          <pc:docMk/>
          <pc:sldMk cId="1136744661" sldId="260"/>
        </pc:sldMkLst>
      </pc:sldChg>
      <pc:sldChg chg="del">
        <pc:chgData name="Hari K Rajagopalan" userId="ed90073a7eec679b" providerId="LiveId" clId="{0D2C6309-5AF5-48BC-9A7F-5C0723E7638A}" dt="2023-07-06T11:59:20.373" v="0" actId="47"/>
        <pc:sldMkLst>
          <pc:docMk/>
          <pc:sldMk cId="2167360451" sldId="261"/>
        </pc:sldMkLst>
      </pc:sldChg>
      <pc:sldChg chg="addSp delSp modSp new mod">
        <pc:chgData name="Hari K Rajagopalan" userId="ed90073a7eec679b" providerId="LiveId" clId="{0D2C6309-5AF5-48BC-9A7F-5C0723E7638A}" dt="2023-07-11T15:08:01.331" v="1612" actId="20577"/>
        <pc:sldMkLst>
          <pc:docMk/>
          <pc:sldMk cId="3385182111" sldId="261"/>
        </pc:sldMkLst>
        <pc:spChg chg="mod">
          <ac:chgData name="Hari K Rajagopalan" userId="ed90073a7eec679b" providerId="LiveId" clId="{0D2C6309-5AF5-48BC-9A7F-5C0723E7638A}" dt="2023-07-06T12:28:00.675" v="1188" actId="20577"/>
          <ac:spMkLst>
            <pc:docMk/>
            <pc:sldMk cId="3385182111" sldId="261"/>
            <ac:spMk id="2" creationId="{1974A779-92F0-D5ED-363B-7D0B9A864BCF}"/>
          </ac:spMkLst>
        </pc:spChg>
        <pc:spChg chg="del">
          <ac:chgData name="Hari K Rajagopalan" userId="ed90073a7eec679b" providerId="LiveId" clId="{0D2C6309-5AF5-48BC-9A7F-5C0723E7638A}" dt="2023-07-06T17:14:40.732" v="1189" actId="1032"/>
          <ac:spMkLst>
            <pc:docMk/>
            <pc:sldMk cId="3385182111" sldId="261"/>
            <ac:spMk id="3" creationId="{B9521A86-4521-11A3-62F0-7198E77DD395}"/>
          </ac:spMkLst>
        </pc:spChg>
        <pc:graphicFrameChg chg="add mod modGraphic">
          <ac:chgData name="Hari K Rajagopalan" userId="ed90073a7eec679b" providerId="LiveId" clId="{0D2C6309-5AF5-48BC-9A7F-5C0723E7638A}" dt="2023-07-11T15:08:01.331" v="1612" actId="20577"/>
          <ac:graphicFrameMkLst>
            <pc:docMk/>
            <pc:sldMk cId="3385182111" sldId="261"/>
            <ac:graphicFrameMk id="4" creationId="{EF8DF9B6-DBB9-0DCA-0660-90F145E5B636}"/>
          </ac:graphicFrameMkLst>
        </pc:graphicFrameChg>
      </pc:sldChg>
      <pc:sldChg chg="del">
        <pc:chgData name="Hari K Rajagopalan" userId="ed90073a7eec679b" providerId="LiveId" clId="{0D2C6309-5AF5-48BC-9A7F-5C0723E7638A}" dt="2023-07-06T11:59:20.373" v="0" actId="47"/>
        <pc:sldMkLst>
          <pc:docMk/>
          <pc:sldMk cId="1045723845" sldId="262"/>
        </pc:sldMkLst>
      </pc:sldChg>
      <pc:sldChg chg="addSp delSp modSp new mod">
        <pc:chgData name="Hari K Rajagopalan" userId="ed90073a7eec679b" providerId="LiveId" clId="{0D2C6309-5AF5-48BC-9A7F-5C0723E7638A}" dt="2023-07-11T15:37:45.718" v="1638" actId="478"/>
        <pc:sldMkLst>
          <pc:docMk/>
          <pc:sldMk cId="2826148038" sldId="262"/>
        </pc:sldMkLst>
        <pc:spChg chg="mod">
          <ac:chgData name="Hari K Rajagopalan" userId="ed90073a7eec679b" providerId="LiveId" clId="{0D2C6309-5AF5-48BC-9A7F-5C0723E7638A}" dt="2023-07-11T15:08:22.549" v="1621" actId="20577"/>
          <ac:spMkLst>
            <pc:docMk/>
            <pc:sldMk cId="2826148038" sldId="262"/>
            <ac:spMk id="2" creationId="{7A3E7190-DABB-E2BF-E358-7B02D3ABF61E}"/>
          </ac:spMkLst>
        </pc:spChg>
        <pc:spChg chg="del">
          <ac:chgData name="Hari K Rajagopalan" userId="ed90073a7eec679b" providerId="LiveId" clId="{0D2C6309-5AF5-48BC-9A7F-5C0723E7638A}" dt="2023-07-11T15:18:51.807" v="1622" actId="1032"/>
          <ac:spMkLst>
            <pc:docMk/>
            <pc:sldMk cId="2826148038" sldId="262"/>
            <ac:spMk id="3" creationId="{32520E7F-CCAA-664C-0E62-322F8B4432B7}"/>
          </ac:spMkLst>
        </pc:spChg>
        <pc:spChg chg="add mod">
          <ac:chgData name="Hari K Rajagopalan" userId="ed90073a7eec679b" providerId="LiveId" clId="{0D2C6309-5AF5-48BC-9A7F-5C0723E7638A}" dt="2023-07-11T15:37:45.718" v="1638" actId="478"/>
          <ac:spMkLst>
            <pc:docMk/>
            <pc:sldMk cId="2826148038" sldId="262"/>
            <ac:spMk id="6" creationId="{E065678F-0725-6E49-3CF5-2856AEAA930B}"/>
          </ac:spMkLst>
        </pc:spChg>
        <pc:graphicFrameChg chg="add del mod modGraphic">
          <ac:chgData name="Hari K Rajagopalan" userId="ed90073a7eec679b" providerId="LiveId" clId="{0D2C6309-5AF5-48BC-9A7F-5C0723E7638A}" dt="2023-07-11T15:37:45.718" v="1638" actId="478"/>
          <ac:graphicFrameMkLst>
            <pc:docMk/>
            <pc:sldMk cId="2826148038" sldId="262"/>
            <ac:graphicFrameMk id="4" creationId="{143D110B-BFEE-F9E6-734D-2A57163BD15B}"/>
          </ac:graphicFrameMkLst>
        </pc:graphicFrameChg>
      </pc:sldChg>
      <pc:sldChg chg="new del">
        <pc:chgData name="Hari K Rajagopalan" userId="ed90073a7eec679b" providerId="LiveId" clId="{0D2C6309-5AF5-48BC-9A7F-5C0723E7638A}" dt="2023-07-11T15:45:23.289" v="1640" actId="2696"/>
        <pc:sldMkLst>
          <pc:docMk/>
          <pc:sldMk cId="1659979476" sldId="263"/>
        </pc:sldMkLst>
      </pc:sldChg>
      <pc:sldChg chg="del">
        <pc:chgData name="Hari K Rajagopalan" userId="ed90073a7eec679b" providerId="LiveId" clId="{0D2C6309-5AF5-48BC-9A7F-5C0723E7638A}" dt="2023-07-06T11:59:20.373" v="0" actId="47"/>
        <pc:sldMkLst>
          <pc:docMk/>
          <pc:sldMk cId="2205545292" sldId="263"/>
        </pc:sldMkLst>
      </pc:sldChg>
      <pc:sldChg chg="del">
        <pc:chgData name="Hari K Rajagopalan" userId="ed90073a7eec679b" providerId="LiveId" clId="{0D2C6309-5AF5-48BC-9A7F-5C0723E7638A}" dt="2023-07-06T11:59:20.373" v="0" actId="47"/>
        <pc:sldMkLst>
          <pc:docMk/>
          <pc:sldMk cId="705142888" sldId="264"/>
        </pc:sldMkLst>
      </pc:sldChg>
      <pc:sldChg chg="del">
        <pc:chgData name="Hari K Rajagopalan" userId="ed90073a7eec679b" providerId="LiveId" clId="{0D2C6309-5AF5-48BC-9A7F-5C0723E7638A}" dt="2023-07-06T11:59:20.373" v="0" actId="47"/>
        <pc:sldMkLst>
          <pc:docMk/>
          <pc:sldMk cId="73140799" sldId="265"/>
        </pc:sldMkLst>
      </pc:sldChg>
      <pc:sldChg chg="del">
        <pc:chgData name="Hari K Rajagopalan" userId="ed90073a7eec679b" providerId="LiveId" clId="{0D2C6309-5AF5-48BC-9A7F-5C0723E7638A}" dt="2023-07-06T11:59:20.373" v="0" actId="47"/>
        <pc:sldMkLst>
          <pc:docMk/>
          <pc:sldMk cId="3263334317" sldId="266"/>
        </pc:sldMkLst>
      </pc:sldChg>
      <pc:sldChg chg="del">
        <pc:chgData name="Hari K Rajagopalan" userId="ed90073a7eec679b" providerId="LiveId" clId="{0D2C6309-5AF5-48BC-9A7F-5C0723E7638A}" dt="2023-07-06T11:59:20.373" v="0" actId="47"/>
        <pc:sldMkLst>
          <pc:docMk/>
          <pc:sldMk cId="1189541125" sldId="267"/>
        </pc:sldMkLst>
      </pc:sldChg>
      <pc:sldChg chg="del">
        <pc:chgData name="Hari K Rajagopalan" userId="ed90073a7eec679b" providerId="LiveId" clId="{0D2C6309-5AF5-48BC-9A7F-5C0723E7638A}" dt="2023-07-06T11:59:20.373" v="0" actId="47"/>
        <pc:sldMkLst>
          <pc:docMk/>
          <pc:sldMk cId="1144348159" sldId="268"/>
        </pc:sldMkLst>
      </pc:sldChg>
      <pc:sldChg chg="del">
        <pc:chgData name="Hari K Rajagopalan" userId="ed90073a7eec679b" providerId="LiveId" clId="{0D2C6309-5AF5-48BC-9A7F-5C0723E7638A}" dt="2023-07-06T11:59:20.373" v="0" actId="47"/>
        <pc:sldMkLst>
          <pc:docMk/>
          <pc:sldMk cId="3734845204" sldId="269"/>
        </pc:sldMkLst>
      </pc:sldChg>
      <pc:sldChg chg="del">
        <pc:chgData name="Hari K Rajagopalan" userId="ed90073a7eec679b" providerId="LiveId" clId="{0D2C6309-5AF5-48BC-9A7F-5C0723E7638A}" dt="2023-07-06T11:59:20.373" v="0" actId="47"/>
        <pc:sldMkLst>
          <pc:docMk/>
          <pc:sldMk cId="1040009200" sldId="270"/>
        </pc:sldMkLst>
      </pc:sldChg>
      <pc:sldChg chg="del">
        <pc:chgData name="Hari K Rajagopalan" userId="ed90073a7eec679b" providerId="LiveId" clId="{0D2C6309-5AF5-48BC-9A7F-5C0723E7638A}" dt="2023-07-06T11:59:20.373" v="0" actId="47"/>
        <pc:sldMkLst>
          <pc:docMk/>
          <pc:sldMk cId="3589046559" sldId="271"/>
        </pc:sldMkLst>
      </pc:sldChg>
      <pc:sldChg chg="del">
        <pc:chgData name="Hari K Rajagopalan" userId="ed90073a7eec679b" providerId="LiveId" clId="{0D2C6309-5AF5-48BC-9A7F-5C0723E7638A}" dt="2023-07-06T11:59:20.373" v="0" actId="47"/>
        <pc:sldMkLst>
          <pc:docMk/>
          <pc:sldMk cId="3925392336" sldId="272"/>
        </pc:sldMkLst>
      </pc:sldChg>
      <pc:sldChg chg="del">
        <pc:chgData name="Hari K Rajagopalan" userId="ed90073a7eec679b" providerId="LiveId" clId="{0D2C6309-5AF5-48BC-9A7F-5C0723E7638A}" dt="2023-07-06T11:59:20.373" v="0" actId="47"/>
        <pc:sldMkLst>
          <pc:docMk/>
          <pc:sldMk cId="1196428455" sldId="273"/>
        </pc:sldMkLst>
      </pc:sldChg>
      <pc:sldChg chg="del">
        <pc:chgData name="Hari K Rajagopalan" userId="ed90073a7eec679b" providerId="LiveId" clId="{0D2C6309-5AF5-48BC-9A7F-5C0723E7638A}" dt="2023-07-06T11:59:20.373" v="0" actId="47"/>
        <pc:sldMkLst>
          <pc:docMk/>
          <pc:sldMk cId="961837947" sldId="274"/>
        </pc:sldMkLst>
      </pc:sldChg>
      <pc:sldChg chg="del">
        <pc:chgData name="Hari K Rajagopalan" userId="ed90073a7eec679b" providerId="LiveId" clId="{0D2C6309-5AF5-48BC-9A7F-5C0723E7638A}" dt="2023-07-06T11:59:20.373" v="0" actId="47"/>
        <pc:sldMkLst>
          <pc:docMk/>
          <pc:sldMk cId="274644369" sldId="275"/>
        </pc:sldMkLst>
      </pc:sldChg>
      <pc:sldChg chg="del">
        <pc:chgData name="Hari K Rajagopalan" userId="ed90073a7eec679b" providerId="LiveId" clId="{0D2C6309-5AF5-48BC-9A7F-5C0723E7638A}" dt="2023-07-06T11:59:23.452" v="1" actId="47"/>
        <pc:sldMkLst>
          <pc:docMk/>
          <pc:sldMk cId="2232306138" sldId="276"/>
        </pc:sldMkLst>
      </pc:sldChg>
      <pc:sldChg chg="del">
        <pc:chgData name="Hari K Rajagopalan" userId="ed90073a7eec679b" providerId="LiveId" clId="{0D2C6309-5AF5-48BC-9A7F-5C0723E7638A}" dt="2023-07-06T11:59:23.452" v="1" actId="47"/>
        <pc:sldMkLst>
          <pc:docMk/>
          <pc:sldMk cId="503942032" sldId="277"/>
        </pc:sldMkLst>
      </pc:sldChg>
      <pc:sldChg chg="del">
        <pc:chgData name="Hari K Rajagopalan" userId="ed90073a7eec679b" providerId="LiveId" clId="{0D2C6309-5AF5-48BC-9A7F-5C0723E7638A}" dt="2023-07-06T11:59:23.452" v="1" actId="47"/>
        <pc:sldMkLst>
          <pc:docMk/>
          <pc:sldMk cId="2862837328" sldId="278"/>
        </pc:sldMkLst>
      </pc:sldChg>
      <pc:sldChg chg="del">
        <pc:chgData name="Hari K Rajagopalan" userId="ed90073a7eec679b" providerId="LiveId" clId="{0D2C6309-5AF5-48BC-9A7F-5C0723E7638A}" dt="2023-07-06T11:59:23.452" v="1" actId="47"/>
        <pc:sldMkLst>
          <pc:docMk/>
          <pc:sldMk cId="1409055234" sldId="279"/>
        </pc:sldMkLst>
      </pc:sldChg>
      <pc:sldChg chg="del">
        <pc:chgData name="Hari K Rajagopalan" userId="ed90073a7eec679b" providerId="LiveId" clId="{0D2C6309-5AF5-48BC-9A7F-5C0723E7638A}" dt="2023-07-06T11:59:23.452" v="1" actId="47"/>
        <pc:sldMkLst>
          <pc:docMk/>
          <pc:sldMk cId="3898856349" sldId="280"/>
        </pc:sldMkLst>
      </pc:sldChg>
      <pc:sldChg chg="del">
        <pc:chgData name="Hari K Rajagopalan" userId="ed90073a7eec679b" providerId="LiveId" clId="{0D2C6309-5AF5-48BC-9A7F-5C0723E7638A}" dt="2023-07-06T11:59:23.452" v="1" actId="47"/>
        <pc:sldMkLst>
          <pc:docMk/>
          <pc:sldMk cId="3655002717" sldId="281"/>
        </pc:sldMkLst>
      </pc:sldChg>
      <pc:sldChg chg="del">
        <pc:chgData name="Hari K Rajagopalan" userId="ed90073a7eec679b" providerId="LiveId" clId="{0D2C6309-5AF5-48BC-9A7F-5C0723E7638A}" dt="2023-07-06T11:59:23.452" v="1" actId="47"/>
        <pc:sldMkLst>
          <pc:docMk/>
          <pc:sldMk cId="941346185" sldId="282"/>
        </pc:sldMkLst>
      </pc:sldChg>
      <pc:sldChg chg="del">
        <pc:chgData name="Hari K Rajagopalan" userId="ed90073a7eec679b" providerId="LiveId" clId="{0D2C6309-5AF5-48BC-9A7F-5C0723E7638A}" dt="2023-07-06T11:59:23.452" v="1" actId="47"/>
        <pc:sldMkLst>
          <pc:docMk/>
          <pc:sldMk cId="1666181024" sldId="283"/>
        </pc:sldMkLst>
      </pc:sldChg>
      <pc:sldChg chg="del">
        <pc:chgData name="Hari K Rajagopalan" userId="ed90073a7eec679b" providerId="LiveId" clId="{0D2C6309-5AF5-48BC-9A7F-5C0723E7638A}" dt="2023-07-06T11:59:20.373" v="0" actId="47"/>
        <pc:sldMkLst>
          <pc:docMk/>
          <pc:sldMk cId="3183180016" sldId="284"/>
        </pc:sldMkLst>
      </pc:sldChg>
      <pc:sldChg chg="del">
        <pc:chgData name="Hari K Rajagopalan" userId="ed90073a7eec679b" providerId="LiveId" clId="{0D2C6309-5AF5-48BC-9A7F-5C0723E7638A}" dt="2023-07-06T11:59:23.452" v="1" actId="47"/>
        <pc:sldMkLst>
          <pc:docMk/>
          <pc:sldMk cId="3231354000" sldId="285"/>
        </pc:sldMkLst>
      </pc:sldChg>
      <pc:sldChg chg="del">
        <pc:chgData name="Hari K Rajagopalan" userId="ed90073a7eec679b" providerId="LiveId" clId="{0D2C6309-5AF5-48BC-9A7F-5C0723E7638A}" dt="2023-07-06T11:59:23.452" v="1" actId="47"/>
        <pc:sldMkLst>
          <pc:docMk/>
          <pc:sldMk cId="2090369774" sldId="286"/>
        </pc:sldMkLst>
      </pc:sldChg>
      <pc:sldMasterChg chg="addSp delSp modSp mod modSldLayout">
        <pc:chgData name="Hari K Rajagopalan" userId="ed90073a7eec679b" providerId="LiveId" clId="{0D2C6309-5AF5-48BC-9A7F-5C0723E7638A}" dt="2023-07-06T12:02:34.256" v="46" actId="2711"/>
        <pc:sldMasterMkLst>
          <pc:docMk/>
          <pc:sldMasterMk cId="3228834195" sldId="2147483648"/>
        </pc:sldMasterMkLst>
        <pc:spChg chg="mod">
          <ac:chgData name="Hari K Rajagopalan" userId="ed90073a7eec679b" providerId="LiveId" clId="{0D2C6309-5AF5-48BC-9A7F-5C0723E7638A}" dt="2023-07-06T12:02:34.256" v="46" actId="2711"/>
          <ac:spMkLst>
            <pc:docMk/>
            <pc:sldMasterMk cId="3228834195" sldId="2147483648"/>
            <ac:spMk id="2" creationId="{00000000-0000-0000-0000-000000000000}"/>
          </ac:spMkLst>
        </pc:spChg>
        <pc:spChg chg="mod">
          <ac:chgData name="Hari K Rajagopalan" userId="ed90073a7eec679b" providerId="LiveId" clId="{0D2C6309-5AF5-48BC-9A7F-5C0723E7638A}" dt="2023-07-06T12:02:34.256" v="46" actId="2711"/>
          <ac:spMkLst>
            <pc:docMk/>
            <pc:sldMasterMk cId="3228834195" sldId="2147483648"/>
            <ac:spMk id="3" creationId="{00000000-0000-0000-0000-000000000000}"/>
          </ac:spMkLst>
        </pc:spChg>
        <pc:spChg chg="del">
          <ac:chgData name="Hari K Rajagopalan" userId="ed90073a7eec679b" providerId="LiveId" clId="{0D2C6309-5AF5-48BC-9A7F-5C0723E7638A}" dt="2023-07-06T12:00:50.107" v="8" actId="478"/>
          <ac:spMkLst>
            <pc:docMk/>
            <pc:sldMasterMk cId="3228834195" sldId="2147483648"/>
            <ac:spMk id="4" creationId="{00000000-0000-0000-0000-000000000000}"/>
          </ac:spMkLst>
        </pc:spChg>
        <pc:spChg chg="del">
          <ac:chgData name="Hari K Rajagopalan" userId="ed90073a7eec679b" providerId="LiveId" clId="{0D2C6309-5AF5-48BC-9A7F-5C0723E7638A}" dt="2023-07-06T12:00:51.233" v="9" actId="478"/>
          <ac:spMkLst>
            <pc:docMk/>
            <pc:sldMasterMk cId="3228834195" sldId="2147483648"/>
            <ac:spMk id="5" creationId="{00000000-0000-0000-0000-000000000000}"/>
          </ac:spMkLst>
        </pc:spChg>
        <pc:spChg chg="del">
          <ac:chgData name="Hari K Rajagopalan" userId="ed90073a7eec679b" providerId="LiveId" clId="{0D2C6309-5AF5-48BC-9A7F-5C0723E7638A}" dt="2023-07-06T12:00:52.307" v="10" actId="478"/>
          <ac:spMkLst>
            <pc:docMk/>
            <pc:sldMasterMk cId="3228834195" sldId="2147483648"/>
            <ac:spMk id="6" creationId="{00000000-0000-0000-0000-000000000000}"/>
          </ac:spMkLst>
        </pc:spChg>
        <pc:spChg chg="del mod">
          <ac:chgData name="Hari K Rajagopalan" userId="ed90073a7eec679b" providerId="LiveId" clId="{0D2C6309-5AF5-48BC-9A7F-5C0723E7638A}" dt="2023-07-06T11:59:57.762" v="4" actId="478"/>
          <ac:spMkLst>
            <pc:docMk/>
            <pc:sldMasterMk cId="3228834195" sldId="2147483648"/>
            <ac:spMk id="8" creationId="{00000000-0000-0000-0000-000000000000}"/>
          </ac:spMkLst>
        </pc:spChg>
        <pc:picChg chg="del">
          <ac:chgData name="Hari K Rajagopalan" userId="ed90073a7eec679b" providerId="LiveId" clId="{0D2C6309-5AF5-48BC-9A7F-5C0723E7638A}" dt="2023-07-06T11:59:59.705" v="5" actId="478"/>
          <ac:picMkLst>
            <pc:docMk/>
            <pc:sldMasterMk cId="3228834195" sldId="2147483648"/>
            <ac:picMk id="7" creationId="{00000000-0000-0000-0000-000000000000}"/>
          </ac:picMkLst>
        </pc:picChg>
        <pc:picChg chg="add mod">
          <ac:chgData name="Hari K Rajagopalan" userId="ed90073a7eec679b" providerId="LiveId" clId="{0D2C6309-5AF5-48BC-9A7F-5C0723E7638A}" dt="2023-07-06T12:02:34.256" v="46" actId="2711"/>
          <ac:picMkLst>
            <pc:docMk/>
            <pc:sldMasterMk cId="3228834195" sldId="2147483648"/>
            <ac:picMk id="10" creationId="{2D65C7FF-9EC7-6D4E-5F7D-06757E81F597}"/>
          </ac:picMkLst>
        </pc:picChg>
        <pc:sldLayoutChg chg="delSp modSp mod">
          <pc:chgData name="Hari K Rajagopalan" userId="ed90073a7eec679b" providerId="LiveId" clId="{0D2C6309-5AF5-48BC-9A7F-5C0723E7638A}" dt="2023-07-06T12:01:28.508" v="20" actId="478"/>
          <pc:sldLayoutMkLst>
            <pc:docMk/>
            <pc:sldMasterMk cId="3228834195" sldId="2147483648"/>
            <pc:sldLayoutMk cId="2393229773" sldId="2147483649"/>
          </pc:sldLayoutMkLst>
          <pc:spChg chg="del mod">
            <ac:chgData name="Hari K Rajagopalan" userId="ed90073a7eec679b" providerId="LiveId" clId="{0D2C6309-5AF5-48BC-9A7F-5C0723E7638A}" dt="2023-07-06T12:01:24.592" v="17" actId="478"/>
            <ac:spMkLst>
              <pc:docMk/>
              <pc:sldMasterMk cId="3228834195" sldId="2147483648"/>
              <pc:sldLayoutMk cId="2393229773" sldId="2147483649"/>
              <ac:spMk id="4" creationId="{00000000-0000-0000-0000-000000000000}"/>
            </ac:spMkLst>
          </pc:spChg>
          <pc:spChg chg="del mod">
            <ac:chgData name="Hari K Rajagopalan" userId="ed90073a7eec679b" providerId="LiveId" clId="{0D2C6309-5AF5-48BC-9A7F-5C0723E7638A}" dt="2023-07-06T12:01:28.508" v="20" actId="478"/>
            <ac:spMkLst>
              <pc:docMk/>
              <pc:sldMasterMk cId="3228834195" sldId="2147483648"/>
              <pc:sldLayoutMk cId="2393229773" sldId="2147483649"/>
              <ac:spMk id="5" creationId="{00000000-0000-0000-0000-000000000000}"/>
            </ac:spMkLst>
          </pc:spChg>
          <pc:spChg chg="del">
            <ac:chgData name="Hari K Rajagopalan" userId="ed90073a7eec679b" providerId="LiveId" clId="{0D2C6309-5AF5-48BC-9A7F-5C0723E7638A}" dt="2023-07-06T12:01:27.472" v="19" actId="478"/>
            <ac:spMkLst>
              <pc:docMk/>
              <pc:sldMasterMk cId="3228834195" sldId="2147483648"/>
              <pc:sldLayoutMk cId="2393229773" sldId="2147483649"/>
              <ac:spMk id="6" creationId="{00000000-0000-0000-0000-000000000000}"/>
            </ac:spMkLst>
          </pc:spChg>
        </pc:sldLayoutChg>
        <pc:sldLayoutChg chg="delSp mod">
          <pc:chgData name="Hari K Rajagopalan" userId="ed90073a7eec679b" providerId="LiveId" clId="{0D2C6309-5AF5-48BC-9A7F-5C0723E7638A}" dt="2023-07-06T12:01:34.002" v="23" actId="478"/>
          <pc:sldLayoutMkLst>
            <pc:docMk/>
            <pc:sldMasterMk cId="3228834195" sldId="2147483648"/>
            <pc:sldLayoutMk cId="2385283384" sldId="2147483650"/>
          </pc:sldLayoutMkLst>
          <pc:spChg chg="del">
            <ac:chgData name="Hari K Rajagopalan" userId="ed90073a7eec679b" providerId="LiveId" clId="{0D2C6309-5AF5-48BC-9A7F-5C0723E7638A}" dt="2023-07-06T12:01:31.682" v="21" actId="478"/>
            <ac:spMkLst>
              <pc:docMk/>
              <pc:sldMasterMk cId="3228834195" sldId="2147483648"/>
              <pc:sldLayoutMk cId="2385283384" sldId="2147483650"/>
              <ac:spMk id="4" creationId="{00000000-0000-0000-0000-000000000000}"/>
            </ac:spMkLst>
          </pc:spChg>
          <pc:spChg chg="del">
            <ac:chgData name="Hari K Rajagopalan" userId="ed90073a7eec679b" providerId="LiveId" clId="{0D2C6309-5AF5-48BC-9A7F-5C0723E7638A}" dt="2023-07-06T12:01:32.960" v="22" actId="478"/>
            <ac:spMkLst>
              <pc:docMk/>
              <pc:sldMasterMk cId="3228834195" sldId="2147483648"/>
              <pc:sldLayoutMk cId="2385283384" sldId="2147483650"/>
              <ac:spMk id="5" creationId="{00000000-0000-0000-0000-000000000000}"/>
            </ac:spMkLst>
          </pc:spChg>
          <pc:spChg chg="del">
            <ac:chgData name="Hari K Rajagopalan" userId="ed90073a7eec679b" providerId="LiveId" clId="{0D2C6309-5AF5-48BC-9A7F-5C0723E7638A}" dt="2023-07-06T12:01:34.002" v="23" actId="478"/>
            <ac:spMkLst>
              <pc:docMk/>
              <pc:sldMasterMk cId="3228834195" sldId="2147483648"/>
              <pc:sldLayoutMk cId="2385283384" sldId="2147483650"/>
              <ac:spMk id="6" creationId="{00000000-0000-0000-0000-000000000000}"/>
            </ac:spMkLst>
          </pc:spChg>
          <pc:spChg chg="del">
            <ac:chgData name="Hari K Rajagopalan" userId="ed90073a7eec679b" providerId="LiveId" clId="{0D2C6309-5AF5-48BC-9A7F-5C0723E7638A}" dt="2023-07-06T12:01:06.120" v="12" actId="478"/>
            <ac:spMkLst>
              <pc:docMk/>
              <pc:sldMasterMk cId="3228834195" sldId="2147483648"/>
              <pc:sldLayoutMk cId="2385283384" sldId="2147483650"/>
              <ac:spMk id="7" creationId="{00000000-0000-0000-0000-000000000000}"/>
            </ac:spMkLst>
          </pc:spChg>
        </pc:sldLayoutChg>
        <pc:sldLayoutChg chg="delSp mod">
          <pc:chgData name="Hari K Rajagopalan" userId="ed90073a7eec679b" providerId="LiveId" clId="{0D2C6309-5AF5-48BC-9A7F-5C0723E7638A}" dt="2023-07-06T12:01:39.720" v="26" actId="478"/>
          <pc:sldLayoutMkLst>
            <pc:docMk/>
            <pc:sldMasterMk cId="3228834195" sldId="2147483648"/>
            <pc:sldLayoutMk cId="3505904769" sldId="2147483651"/>
          </pc:sldLayoutMkLst>
          <pc:spChg chg="del">
            <ac:chgData name="Hari K Rajagopalan" userId="ed90073a7eec679b" providerId="LiveId" clId="{0D2C6309-5AF5-48BC-9A7F-5C0723E7638A}" dt="2023-07-06T12:01:37.833" v="24" actId="478"/>
            <ac:spMkLst>
              <pc:docMk/>
              <pc:sldMasterMk cId="3228834195" sldId="2147483648"/>
              <pc:sldLayoutMk cId="3505904769" sldId="2147483651"/>
              <ac:spMk id="4" creationId="{00000000-0000-0000-0000-000000000000}"/>
            </ac:spMkLst>
          </pc:spChg>
          <pc:spChg chg="del">
            <ac:chgData name="Hari K Rajagopalan" userId="ed90073a7eec679b" providerId="LiveId" clId="{0D2C6309-5AF5-48BC-9A7F-5C0723E7638A}" dt="2023-07-06T12:01:38.602" v="25" actId="478"/>
            <ac:spMkLst>
              <pc:docMk/>
              <pc:sldMasterMk cId="3228834195" sldId="2147483648"/>
              <pc:sldLayoutMk cId="3505904769" sldId="2147483651"/>
              <ac:spMk id="5" creationId="{00000000-0000-0000-0000-000000000000}"/>
            </ac:spMkLst>
          </pc:spChg>
          <pc:spChg chg="del">
            <ac:chgData name="Hari K Rajagopalan" userId="ed90073a7eec679b" providerId="LiveId" clId="{0D2C6309-5AF5-48BC-9A7F-5C0723E7638A}" dt="2023-07-06T12:01:39.720" v="26" actId="478"/>
            <ac:spMkLst>
              <pc:docMk/>
              <pc:sldMasterMk cId="3228834195" sldId="2147483648"/>
              <pc:sldLayoutMk cId="3505904769" sldId="2147483651"/>
              <ac:spMk id="6" creationId="{00000000-0000-0000-0000-000000000000}"/>
            </ac:spMkLst>
          </pc:spChg>
        </pc:sldLayoutChg>
        <pc:sldLayoutChg chg="delSp mod">
          <pc:chgData name="Hari K Rajagopalan" userId="ed90073a7eec679b" providerId="LiveId" clId="{0D2C6309-5AF5-48BC-9A7F-5C0723E7638A}" dt="2023-07-06T12:01:46.152" v="29" actId="478"/>
          <pc:sldLayoutMkLst>
            <pc:docMk/>
            <pc:sldMasterMk cId="3228834195" sldId="2147483648"/>
            <pc:sldLayoutMk cId="1953618371" sldId="2147483652"/>
          </pc:sldLayoutMkLst>
          <pc:spChg chg="del">
            <ac:chgData name="Hari K Rajagopalan" userId="ed90073a7eec679b" providerId="LiveId" clId="{0D2C6309-5AF5-48BC-9A7F-5C0723E7638A}" dt="2023-07-06T12:01:43.672" v="27" actId="478"/>
            <ac:spMkLst>
              <pc:docMk/>
              <pc:sldMasterMk cId="3228834195" sldId="2147483648"/>
              <pc:sldLayoutMk cId="1953618371" sldId="2147483652"/>
              <ac:spMk id="5" creationId="{00000000-0000-0000-0000-000000000000}"/>
            </ac:spMkLst>
          </pc:spChg>
          <pc:spChg chg="del">
            <ac:chgData name="Hari K Rajagopalan" userId="ed90073a7eec679b" providerId="LiveId" clId="{0D2C6309-5AF5-48BC-9A7F-5C0723E7638A}" dt="2023-07-06T12:01:44.978" v="28" actId="478"/>
            <ac:spMkLst>
              <pc:docMk/>
              <pc:sldMasterMk cId="3228834195" sldId="2147483648"/>
              <pc:sldLayoutMk cId="1953618371" sldId="2147483652"/>
              <ac:spMk id="6" creationId="{00000000-0000-0000-0000-000000000000}"/>
            </ac:spMkLst>
          </pc:spChg>
          <pc:spChg chg="del">
            <ac:chgData name="Hari K Rajagopalan" userId="ed90073a7eec679b" providerId="LiveId" clId="{0D2C6309-5AF5-48BC-9A7F-5C0723E7638A}" dt="2023-07-06T12:01:46.152" v="29" actId="478"/>
            <ac:spMkLst>
              <pc:docMk/>
              <pc:sldMasterMk cId="3228834195" sldId="2147483648"/>
              <pc:sldLayoutMk cId="1953618371" sldId="2147483652"/>
              <ac:spMk id="7" creationId="{00000000-0000-0000-0000-000000000000}"/>
            </ac:spMkLst>
          </pc:spChg>
        </pc:sldLayoutChg>
        <pc:sldLayoutChg chg="delSp mod">
          <pc:chgData name="Hari K Rajagopalan" userId="ed90073a7eec679b" providerId="LiveId" clId="{0D2C6309-5AF5-48BC-9A7F-5C0723E7638A}" dt="2023-07-06T12:01:54.192" v="32" actId="478"/>
          <pc:sldLayoutMkLst>
            <pc:docMk/>
            <pc:sldMasterMk cId="3228834195" sldId="2147483648"/>
            <pc:sldLayoutMk cId="1226761809" sldId="2147483653"/>
          </pc:sldLayoutMkLst>
          <pc:spChg chg="del">
            <ac:chgData name="Hari K Rajagopalan" userId="ed90073a7eec679b" providerId="LiveId" clId="{0D2C6309-5AF5-48BC-9A7F-5C0723E7638A}" dt="2023-07-06T12:01:51.768" v="30" actId="478"/>
            <ac:spMkLst>
              <pc:docMk/>
              <pc:sldMasterMk cId="3228834195" sldId="2147483648"/>
              <pc:sldLayoutMk cId="1226761809" sldId="2147483653"/>
              <ac:spMk id="7" creationId="{00000000-0000-0000-0000-000000000000}"/>
            </ac:spMkLst>
          </pc:spChg>
          <pc:spChg chg="del">
            <ac:chgData name="Hari K Rajagopalan" userId="ed90073a7eec679b" providerId="LiveId" clId="{0D2C6309-5AF5-48BC-9A7F-5C0723E7638A}" dt="2023-07-06T12:01:53.096" v="31" actId="478"/>
            <ac:spMkLst>
              <pc:docMk/>
              <pc:sldMasterMk cId="3228834195" sldId="2147483648"/>
              <pc:sldLayoutMk cId="1226761809" sldId="2147483653"/>
              <ac:spMk id="8" creationId="{00000000-0000-0000-0000-000000000000}"/>
            </ac:spMkLst>
          </pc:spChg>
          <pc:spChg chg="del">
            <ac:chgData name="Hari K Rajagopalan" userId="ed90073a7eec679b" providerId="LiveId" clId="{0D2C6309-5AF5-48BC-9A7F-5C0723E7638A}" dt="2023-07-06T12:01:54.192" v="32" actId="478"/>
            <ac:spMkLst>
              <pc:docMk/>
              <pc:sldMasterMk cId="3228834195" sldId="2147483648"/>
              <pc:sldLayoutMk cId="1226761809" sldId="2147483653"/>
              <ac:spMk id="9" creationId="{00000000-0000-0000-0000-000000000000}"/>
            </ac:spMkLst>
          </pc:spChg>
        </pc:sldLayoutChg>
        <pc:sldLayoutChg chg="delSp mod">
          <pc:chgData name="Hari K Rajagopalan" userId="ed90073a7eec679b" providerId="LiveId" clId="{0D2C6309-5AF5-48BC-9A7F-5C0723E7638A}" dt="2023-07-06T12:02:01.978" v="35" actId="478"/>
          <pc:sldLayoutMkLst>
            <pc:docMk/>
            <pc:sldMasterMk cId="3228834195" sldId="2147483648"/>
            <pc:sldLayoutMk cId="624169677" sldId="2147483654"/>
          </pc:sldLayoutMkLst>
          <pc:spChg chg="del">
            <ac:chgData name="Hari K Rajagopalan" userId="ed90073a7eec679b" providerId="LiveId" clId="{0D2C6309-5AF5-48BC-9A7F-5C0723E7638A}" dt="2023-07-06T12:01:59.328" v="33" actId="478"/>
            <ac:spMkLst>
              <pc:docMk/>
              <pc:sldMasterMk cId="3228834195" sldId="2147483648"/>
              <pc:sldLayoutMk cId="624169677" sldId="2147483654"/>
              <ac:spMk id="3" creationId="{00000000-0000-0000-0000-000000000000}"/>
            </ac:spMkLst>
          </pc:spChg>
          <pc:spChg chg="del">
            <ac:chgData name="Hari K Rajagopalan" userId="ed90073a7eec679b" providerId="LiveId" clId="{0D2C6309-5AF5-48BC-9A7F-5C0723E7638A}" dt="2023-07-06T12:02:00.808" v="34" actId="478"/>
            <ac:spMkLst>
              <pc:docMk/>
              <pc:sldMasterMk cId="3228834195" sldId="2147483648"/>
              <pc:sldLayoutMk cId="624169677" sldId="2147483654"/>
              <ac:spMk id="4" creationId="{00000000-0000-0000-0000-000000000000}"/>
            </ac:spMkLst>
          </pc:spChg>
          <pc:spChg chg="del">
            <ac:chgData name="Hari K Rajagopalan" userId="ed90073a7eec679b" providerId="LiveId" clId="{0D2C6309-5AF5-48BC-9A7F-5C0723E7638A}" dt="2023-07-06T12:02:01.978" v="35" actId="478"/>
            <ac:spMkLst>
              <pc:docMk/>
              <pc:sldMasterMk cId="3228834195" sldId="2147483648"/>
              <pc:sldLayoutMk cId="624169677" sldId="2147483654"/>
              <ac:spMk id="5" creationId="{00000000-0000-0000-0000-000000000000}"/>
            </ac:spMkLst>
          </pc:spChg>
        </pc:sldLayoutChg>
        <pc:sldLayoutChg chg="delSp mod">
          <pc:chgData name="Hari K Rajagopalan" userId="ed90073a7eec679b" providerId="LiveId" clId="{0D2C6309-5AF5-48BC-9A7F-5C0723E7638A}" dt="2023-07-06T12:02:06.705" v="38" actId="478"/>
          <pc:sldLayoutMkLst>
            <pc:docMk/>
            <pc:sldMasterMk cId="3228834195" sldId="2147483648"/>
            <pc:sldLayoutMk cId="1003231516" sldId="2147483655"/>
          </pc:sldLayoutMkLst>
          <pc:spChg chg="del">
            <ac:chgData name="Hari K Rajagopalan" userId="ed90073a7eec679b" providerId="LiveId" clId="{0D2C6309-5AF5-48BC-9A7F-5C0723E7638A}" dt="2023-07-06T12:02:04.368" v="36" actId="478"/>
            <ac:spMkLst>
              <pc:docMk/>
              <pc:sldMasterMk cId="3228834195" sldId="2147483648"/>
              <pc:sldLayoutMk cId="1003231516" sldId="2147483655"/>
              <ac:spMk id="2" creationId="{00000000-0000-0000-0000-000000000000}"/>
            </ac:spMkLst>
          </pc:spChg>
          <pc:spChg chg="del">
            <ac:chgData name="Hari K Rajagopalan" userId="ed90073a7eec679b" providerId="LiveId" clId="{0D2C6309-5AF5-48BC-9A7F-5C0723E7638A}" dt="2023-07-06T12:02:05.912" v="37" actId="478"/>
            <ac:spMkLst>
              <pc:docMk/>
              <pc:sldMasterMk cId="3228834195" sldId="2147483648"/>
              <pc:sldLayoutMk cId="1003231516" sldId="2147483655"/>
              <ac:spMk id="3" creationId="{00000000-0000-0000-0000-000000000000}"/>
            </ac:spMkLst>
          </pc:spChg>
          <pc:spChg chg="del">
            <ac:chgData name="Hari K Rajagopalan" userId="ed90073a7eec679b" providerId="LiveId" clId="{0D2C6309-5AF5-48BC-9A7F-5C0723E7638A}" dt="2023-07-06T12:02:06.705" v="38" actId="478"/>
            <ac:spMkLst>
              <pc:docMk/>
              <pc:sldMasterMk cId="3228834195" sldId="2147483648"/>
              <pc:sldLayoutMk cId="1003231516" sldId="2147483655"/>
              <ac:spMk id="4" creationId="{00000000-0000-0000-0000-000000000000}"/>
            </ac:spMkLst>
          </pc:spChg>
        </pc:sldLayoutChg>
        <pc:sldLayoutChg chg="delSp mod">
          <pc:chgData name="Hari K Rajagopalan" userId="ed90073a7eec679b" providerId="LiveId" clId="{0D2C6309-5AF5-48BC-9A7F-5C0723E7638A}" dt="2023-07-06T12:02:11.336" v="41" actId="478"/>
          <pc:sldLayoutMkLst>
            <pc:docMk/>
            <pc:sldMasterMk cId="3228834195" sldId="2147483648"/>
            <pc:sldLayoutMk cId="163952876" sldId="2147483656"/>
          </pc:sldLayoutMkLst>
          <pc:spChg chg="del">
            <ac:chgData name="Hari K Rajagopalan" userId="ed90073a7eec679b" providerId="LiveId" clId="{0D2C6309-5AF5-48BC-9A7F-5C0723E7638A}" dt="2023-07-06T12:02:09.584" v="39" actId="478"/>
            <ac:spMkLst>
              <pc:docMk/>
              <pc:sldMasterMk cId="3228834195" sldId="2147483648"/>
              <pc:sldLayoutMk cId="163952876" sldId="2147483656"/>
              <ac:spMk id="5" creationId="{00000000-0000-0000-0000-000000000000}"/>
            </ac:spMkLst>
          </pc:spChg>
          <pc:spChg chg="del">
            <ac:chgData name="Hari K Rajagopalan" userId="ed90073a7eec679b" providerId="LiveId" clId="{0D2C6309-5AF5-48BC-9A7F-5C0723E7638A}" dt="2023-07-06T12:02:10.424" v="40" actId="478"/>
            <ac:spMkLst>
              <pc:docMk/>
              <pc:sldMasterMk cId="3228834195" sldId="2147483648"/>
              <pc:sldLayoutMk cId="163952876" sldId="2147483656"/>
              <ac:spMk id="6" creationId="{00000000-0000-0000-0000-000000000000}"/>
            </ac:spMkLst>
          </pc:spChg>
          <pc:spChg chg="del">
            <ac:chgData name="Hari K Rajagopalan" userId="ed90073a7eec679b" providerId="LiveId" clId="{0D2C6309-5AF5-48BC-9A7F-5C0723E7638A}" dt="2023-07-06T12:02:11.336" v="41" actId="478"/>
            <ac:spMkLst>
              <pc:docMk/>
              <pc:sldMasterMk cId="3228834195" sldId="2147483648"/>
              <pc:sldLayoutMk cId="163952876" sldId="2147483656"/>
              <ac:spMk id="7" creationId="{00000000-0000-0000-0000-000000000000}"/>
            </ac:spMkLst>
          </pc:spChg>
        </pc:sldLayoutChg>
        <pc:sldLayoutChg chg="delSp mod">
          <pc:chgData name="Hari K Rajagopalan" userId="ed90073a7eec679b" providerId="LiveId" clId="{0D2C6309-5AF5-48BC-9A7F-5C0723E7638A}" dt="2023-07-06T12:02:14.976" v="43" actId="478"/>
          <pc:sldLayoutMkLst>
            <pc:docMk/>
            <pc:sldMasterMk cId="3228834195" sldId="2147483648"/>
            <pc:sldLayoutMk cId="1912426891" sldId="2147483657"/>
          </pc:sldLayoutMkLst>
          <pc:spChg chg="del">
            <ac:chgData name="Hari K Rajagopalan" userId="ed90073a7eec679b" providerId="LiveId" clId="{0D2C6309-5AF5-48BC-9A7F-5C0723E7638A}" dt="2023-07-06T12:02:13.833" v="42" actId="478"/>
            <ac:spMkLst>
              <pc:docMk/>
              <pc:sldMasterMk cId="3228834195" sldId="2147483648"/>
              <pc:sldLayoutMk cId="1912426891" sldId="2147483657"/>
              <ac:spMk id="5" creationId="{00000000-0000-0000-0000-000000000000}"/>
            </ac:spMkLst>
          </pc:spChg>
          <pc:spChg chg="del">
            <ac:chgData name="Hari K Rajagopalan" userId="ed90073a7eec679b" providerId="LiveId" clId="{0D2C6309-5AF5-48BC-9A7F-5C0723E7638A}" dt="2023-07-06T12:02:14.976" v="43" actId="478"/>
            <ac:spMkLst>
              <pc:docMk/>
              <pc:sldMasterMk cId="3228834195" sldId="2147483648"/>
              <pc:sldLayoutMk cId="1912426891" sldId="2147483657"/>
              <ac:spMk id="7" creationId="{00000000-0000-0000-0000-000000000000}"/>
            </ac:spMkLst>
          </pc:spChg>
        </pc:sldLayoutChg>
        <pc:sldLayoutChg chg="delSp mod">
          <pc:chgData name="Hari K Rajagopalan" userId="ed90073a7eec679b" providerId="LiveId" clId="{0D2C6309-5AF5-48BC-9A7F-5C0723E7638A}" dt="2023-07-06T12:02:19.849" v="45" actId="478"/>
          <pc:sldLayoutMkLst>
            <pc:docMk/>
            <pc:sldMasterMk cId="3228834195" sldId="2147483648"/>
            <pc:sldLayoutMk cId="2523934324" sldId="2147483658"/>
          </pc:sldLayoutMkLst>
          <pc:spChg chg="del">
            <ac:chgData name="Hari K Rajagopalan" userId="ed90073a7eec679b" providerId="LiveId" clId="{0D2C6309-5AF5-48BC-9A7F-5C0723E7638A}" dt="2023-07-06T12:02:18.202" v="44" actId="478"/>
            <ac:spMkLst>
              <pc:docMk/>
              <pc:sldMasterMk cId="3228834195" sldId="2147483648"/>
              <pc:sldLayoutMk cId="2523934324" sldId="2147483658"/>
              <ac:spMk id="4" creationId="{00000000-0000-0000-0000-000000000000}"/>
            </ac:spMkLst>
          </pc:spChg>
          <pc:spChg chg="del">
            <ac:chgData name="Hari K Rajagopalan" userId="ed90073a7eec679b" providerId="LiveId" clId="{0D2C6309-5AF5-48BC-9A7F-5C0723E7638A}" dt="2023-07-06T12:02:19.849" v="45" actId="478"/>
            <ac:spMkLst>
              <pc:docMk/>
              <pc:sldMasterMk cId="3228834195" sldId="2147483648"/>
              <pc:sldLayoutMk cId="2523934324" sldId="2147483658"/>
              <ac:spMk id="6" creationId="{00000000-0000-0000-0000-000000000000}"/>
            </ac:spMkLst>
          </pc:spChg>
        </pc:sldLayoutChg>
        <pc:sldLayoutChg chg="delSp mod">
          <pc:chgData name="Hari K Rajagopalan" userId="ed90073a7eec679b" providerId="LiveId" clId="{0D2C6309-5AF5-48BC-9A7F-5C0723E7638A}" dt="2023-07-06T12:01:21.120" v="15" actId="478"/>
          <pc:sldLayoutMkLst>
            <pc:docMk/>
            <pc:sldMasterMk cId="3228834195" sldId="2147483648"/>
            <pc:sldLayoutMk cId="266844692" sldId="2147483659"/>
          </pc:sldLayoutMkLst>
          <pc:spChg chg="del">
            <ac:chgData name="Hari K Rajagopalan" userId="ed90073a7eec679b" providerId="LiveId" clId="{0D2C6309-5AF5-48BC-9A7F-5C0723E7638A}" dt="2023-07-06T12:01:19.688" v="14" actId="478"/>
            <ac:spMkLst>
              <pc:docMk/>
              <pc:sldMasterMk cId="3228834195" sldId="2147483648"/>
              <pc:sldLayoutMk cId="266844692" sldId="2147483659"/>
              <ac:spMk id="4" creationId="{00000000-0000-0000-0000-000000000000}"/>
            </ac:spMkLst>
          </pc:spChg>
          <pc:spChg chg="del">
            <ac:chgData name="Hari K Rajagopalan" userId="ed90073a7eec679b" providerId="LiveId" clId="{0D2C6309-5AF5-48BC-9A7F-5C0723E7638A}" dt="2023-07-06T12:01:18.633" v="13" actId="478"/>
            <ac:spMkLst>
              <pc:docMk/>
              <pc:sldMasterMk cId="3228834195" sldId="2147483648"/>
              <pc:sldLayoutMk cId="266844692" sldId="2147483659"/>
              <ac:spMk id="5" creationId="{00000000-0000-0000-0000-000000000000}"/>
            </ac:spMkLst>
          </pc:spChg>
          <pc:spChg chg="del">
            <ac:chgData name="Hari K Rajagopalan" userId="ed90073a7eec679b" providerId="LiveId" clId="{0D2C6309-5AF5-48BC-9A7F-5C0723E7638A}" dt="2023-07-06T12:01:21.120" v="15" actId="478"/>
            <ac:spMkLst>
              <pc:docMk/>
              <pc:sldMasterMk cId="3228834195" sldId="2147483648"/>
              <pc:sldLayoutMk cId="266844692" sldId="2147483659"/>
              <ac:spMk id="6" creationId="{00000000-0000-0000-0000-000000000000}"/>
            </ac:spMkLst>
          </pc:spChg>
        </pc:sldLayoutChg>
      </pc:sldMasterChg>
    </pc:docChg>
  </pc:docChgLst>
  <pc:docChgLst>
    <pc:chgData name="Hari K Rajagopalan" userId="ed90073a7eec679b" providerId="LiveId" clId="{7A48E28E-92F2-4FCA-9E4A-D59CFB1A3870}"/>
    <pc:docChg chg="custSel addSld delSld modSld">
      <pc:chgData name="Hari K Rajagopalan" userId="ed90073a7eec679b" providerId="LiveId" clId="{7A48E28E-92F2-4FCA-9E4A-D59CFB1A3870}" dt="2023-07-16T14:45:50.756" v="3344" actId="20577"/>
      <pc:docMkLst>
        <pc:docMk/>
      </pc:docMkLst>
      <pc:sldChg chg="modSp mod">
        <pc:chgData name="Hari K Rajagopalan" userId="ed90073a7eec679b" providerId="LiveId" clId="{7A48E28E-92F2-4FCA-9E4A-D59CFB1A3870}" dt="2023-07-16T12:44:36.619" v="0" actId="6549"/>
        <pc:sldMkLst>
          <pc:docMk/>
          <pc:sldMk cId="788203829" sldId="256"/>
        </pc:sldMkLst>
        <pc:spChg chg="mod">
          <ac:chgData name="Hari K Rajagopalan" userId="ed90073a7eec679b" providerId="LiveId" clId="{7A48E28E-92F2-4FCA-9E4A-D59CFB1A3870}" dt="2023-07-16T12:44:36.619" v="0" actId="6549"/>
          <ac:spMkLst>
            <pc:docMk/>
            <pc:sldMk cId="788203829" sldId="256"/>
            <ac:spMk id="3" creationId="{0CBF9CEA-587E-9611-BC9F-C46249E4CAF4}"/>
          </ac:spMkLst>
        </pc:spChg>
      </pc:sldChg>
      <pc:sldChg chg="modAnim">
        <pc:chgData name="Hari K Rajagopalan" userId="ed90073a7eec679b" providerId="LiveId" clId="{7A48E28E-92F2-4FCA-9E4A-D59CFB1A3870}" dt="2023-07-16T13:44:49.008" v="3232"/>
        <pc:sldMkLst>
          <pc:docMk/>
          <pc:sldMk cId="1018856913" sldId="259"/>
        </pc:sldMkLst>
      </pc:sldChg>
      <pc:sldChg chg="modSp mod modAnim">
        <pc:chgData name="Hari K Rajagopalan" userId="ed90073a7eec679b" providerId="LiveId" clId="{7A48E28E-92F2-4FCA-9E4A-D59CFB1A3870}" dt="2023-07-16T13:44:35.928" v="3230"/>
        <pc:sldMkLst>
          <pc:docMk/>
          <pc:sldMk cId="23087046" sldId="260"/>
        </pc:sldMkLst>
        <pc:spChg chg="mod">
          <ac:chgData name="Hari K Rajagopalan" userId="ed90073a7eec679b" providerId="LiveId" clId="{7A48E28E-92F2-4FCA-9E4A-D59CFB1A3870}" dt="2023-07-16T13:33:08.167" v="3062" actId="20577"/>
          <ac:spMkLst>
            <pc:docMk/>
            <pc:sldMk cId="23087046" sldId="260"/>
            <ac:spMk id="2" creationId="{07F1D22C-4B33-B2AD-D44D-00D20280357B}"/>
          </ac:spMkLst>
        </pc:spChg>
        <pc:graphicFrameChg chg="mod">
          <ac:chgData name="Hari K Rajagopalan" userId="ed90073a7eec679b" providerId="LiveId" clId="{7A48E28E-92F2-4FCA-9E4A-D59CFB1A3870}" dt="2023-07-16T13:34:17.975" v="3172" actId="20577"/>
          <ac:graphicFrameMkLst>
            <pc:docMk/>
            <pc:sldMk cId="23087046" sldId="260"/>
            <ac:graphicFrameMk id="4" creationId="{DF1365DD-C18B-8094-CA05-16ED56DBF865}"/>
          </ac:graphicFrameMkLst>
        </pc:graphicFrameChg>
      </pc:sldChg>
      <pc:sldChg chg="modAnim">
        <pc:chgData name="Hari K Rajagopalan" userId="ed90073a7eec679b" providerId="LiveId" clId="{7A48E28E-92F2-4FCA-9E4A-D59CFB1A3870}" dt="2023-07-16T13:45:41.894" v="3234"/>
        <pc:sldMkLst>
          <pc:docMk/>
          <pc:sldMk cId="3385182111" sldId="261"/>
        </pc:sldMkLst>
      </pc:sldChg>
      <pc:sldChg chg="addSp delSp modSp mod modAnim">
        <pc:chgData name="Hari K Rajagopalan" userId="ed90073a7eec679b" providerId="LiveId" clId="{7A48E28E-92F2-4FCA-9E4A-D59CFB1A3870}" dt="2023-07-16T13:45:52.292" v="3236"/>
        <pc:sldMkLst>
          <pc:docMk/>
          <pc:sldMk cId="2826148038" sldId="262"/>
        </pc:sldMkLst>
        <pc:spChg chg="del">
          <ac:chgData name="Hari K Rajagopalan" userId="ed90073a7eec679b" providerId="LiveId" clId="{7A48E28E-92F2-4FCA-9E4A-D59CFB1A3870}" dt="2023-07-16T12:53:34.886" v="517" actId="1032"/>
          <ac:spMkLst>
            <pc:docMk/>
            <pc:sldMk cId="2826148038" sldId="262"/>
            <ac:spMk id="6" creationId="{E065678F-0725-6E49-3CF5-2856AEAA930B}"/>
          </ac:spMkLst>
        </pc:spChg>
        <pc:graphicFrameChg chg="add mod modGraphic">
          <ac:chgData name="Hari K Rajagopalan" userId="ed90073a7eec679b" providerId="LiveId" clId="{7A48E28E-92F2-4FCA-9E4A-D59CFB1A3870}" dt="2023-07-16T12:54:29.659" v="675" actId="2711"/>
          <ac:graphicFrameMkLst>
            <pc:docMk/>
            <pc:sldMk cId="2826148038" sldId="262"/>
            <ac:graphicFrameMk id="3" creationId="{BBF80BC3-8661-B2DF-B5BA-19B816D1C5A8}"/>
          </ac:graphicFrameMkLst>
        </pc:graphicFrameChg>
      </pc:sldChg>
      <pc:sldChg chg="addSp delSp modSp new mod modAnim">
        <pc:chgData name="Hari K Rajagopalan" userId="ed90073a7eec679b" providerId="LiveId" clId="{7A48E28E-92F2-4FCA-9E4A-D59CFB1A3870}" dt="2023-07-16T13:50:49.952" v="3289" actId="13782"/>
        <pc:sldMkLst>
          <pc:docMk/>
          <pc:sldMk cId="280599713" sldId="263"/>
        </pc:sldMkLst>
        <pc:spChg chg="mod">
          <ac:chgData name="Hari K Rajagopalan" userId="ed90073a7eec679b" providerId="LiveId" clId="{7A48E28E-92F2-4FCA-9E4A-D59CFB1A3870}" dt="2023-07-16T13:50:36.472" v="3288" actId="20577"/>
          <ac:spMkLst>
            <pc:docMk/>
            <pc:sldMk cId="280599713" sldId="263"/>
            <ac:spMk id="2" creationId="{B0D89BDC-269B-A2EA-62E1-CF45B209B1EB}"/>
          </ac:spMkLst>
        </pc:spChg>
        <pc:spChg chg="del mod">
          <ac:chgData name="Hari K Rajagopalan" userId="ed90073a7eec679b" providerId="LiveId" clId="{7A48E28E-92F2-4FCA-9E4A-D59CFB1A3870}" dt="2023-07-16T12:47:28.597" v="79" actId="1032"/>
          <ac:spMkLst>
            <pc:docMk/>
            <pc:sldMk cId="280599713" sldId="263"/>
            <ac:spMk id="3" creationId="{FAAA2424-9654-6CAA-3984-96F1E1BAFAD1}"/>
          </ac:spMkLst>
        </pc:spChg>
        <pc:graphicFrameChg chg="add mod modGraphic">
          <ac:chgData name="Hari K Rajagopalan" userId="ed90073a7eec679b" providerId="LiveId" clId="{7A48E28E-92F2-4FCA-9E4A-D59CFB1A3870}" dt="2023-07-16T13:50:49.952" v="3289" actId="13782"/>
          <ac:graphicFrameMkLst>
            <pc:docMk/>
            <pc:sldMk cId="280599713" sldId="263"/>
            <ac:graphicFrameMk id="4" creationId="{CA95C707-2EF6-741E-5428-FB8B6BFA3E3F}"/>
          </ac:graphicFrameMkLst>
        </pc:graphicFrameChg>
      </pc:sldChg>
      <pc:sldChg chg="addSp delSp modSp new mod modAnim">
        <pc:chgData name="Hari K Rajagopalan" userId="ed90073a7eec679b" providerId="LiveId" clId="{7A48E28E-92F2-4FCA-9E4A-D59CFB1A3870}" dt="2023-07-16T13:47:50.956" v="3248"/>
        <pc:sldMkLst>
          <pc:docMk/>
          <pc:sldMk cId="1364428541" sldId="264"/>
        </pc:sldMkLst>
        <pc:spChg chg="mod">
          <ac:chgData name="Hari K Rajagopalan" userId="ed90073a7eec679b" providerId="LiveId" clId="{7A48E28E-92F2-4FCA-9E4A-D59CFB1A3870}" dt="2023-07-16T13:10:34.119" v="1074" actId="20577"/>
          <ac:spMkLst>
            <pc:docMk/>
            <pc:sldMk cId="1364428541" sldId="264"/>
            <ac:spMk id="2" creationId="{045B39E1-6B51-28CA-380A-04A7CC36AB9D}"/>
          </ac:spMkLst>
        </pc:spChg>
        <pc:spChg chg="del">
          <ac:chgData name="Hari K Rajagopalan" userId="ed90073a7eec679b" providerId="LiveId" clId="{7A48E28E-92F2-4FCA-9E4A-D59CFB1A3870}" dt="2023-07-16T12:55:06.293" v="695" actId="1032"/>
          <ac:spMkLst>
            <pc:docMk/>
            <pc:sldMk cId="1364428541" sldId="264"/>
            <ac:spMk id="3" creationId="{27A9B280-C313-23D0-3D71-41B8AE776B87}"/>
          </ac:spMkLst>
        </pc:spChg>
        <pc:spChg chg="add del mod">
          <ac:chgData name="Hari K Rajagopalan" userId="ed90073a7eec679b" providerId="LiveId" clId="{7A48E28E-92F2-4FCA-9E4A-D59CFB1A3870}" dt="2023-07-16T13:09:54.030" v="1021"/>
          <ac:spMkLst>
            <pc:docMk/>
            <pc:sldMk cId="1364428541" sldId="264"/>
            <ac:spMk id="6" creationId="{89D81FE0-8E40-8996-FC80-075B6AFFAC92}"/>
          </ac:spMkLst>
        </pc:spChg>
        <pc:graphicFrameChg chg="add del mod modGraphic">
          <ac:chgData name="Hari K Rajagopalan" userId="ed90073a7eec679b" providerId="LiveId" clId="{7A48E28E-92F2-4FCA-9E4A-D59CFB1A3870}" dt="2023-07-16T13:09:51" v="1020" actId="478"/>
          <ac:graphicFrameMkLst>
            <pc:docMk/>
            <pc:sldMk cId="1364428541" sldId="264"/>
            <ac:graphicFrameMk id="4" creationId="{71ECC417-A599-0CC4-244D-ADB42937791E}"/>
          </ac:graphicFrameMkLst>
        </pc:graphicFrameChg>
        <pc:graphicFrameChg chg="add mod modGraphic">
          <ac:chgData name="Hari K Rajagopalan" userId="ed90073a7eec679b" providerId="LiveId" clId="{7A48E28E-92F2-4FCA-9E4A-D59CFB1A3870}" dt="2023-07-16T13:10:05.549" v="1025" actId="403"/>
          <ac:graphicFrameMkLst>
            <pc:docMk/>
            <pc:sldMk cId="1364428541" sldId="264"/>
            <ac:graphicFrameMk id="7" creationId="{2E7072F6-9ADC-DA39-4929-8A52E0829D4E}"/>
          </ac:graphicFrameMkLst>
        </pc:graphicFrameChg>
      </pc:sldChg>
      <pc:sldChg chg="modSp add del mod">
        <pc:chgData name="Hari K Rajagopalan" userId="ed90073a7eec679b" providerId="LiveId" clId="{7A48E28E-92F2-4FCA-9E4A-D59CFB1A3870}" dt="2023-07-16T12:53:04.870" v="516" actId="2696"/>
        <pc:sldMkLst>
          <pc:docMk/>
          <pc:sldMk cId="4068059244" sldId="264"/>
        </pc:sldMkLst>
        <pc:spChg chg="mod">
          <ac:chgData name="Hari K Rajagopalan" userId="ed90073a7eec679b" providerId="LiveId" clId="{7A48E28E-92F2-4FCA-9E4A-D59CFB1A3870}" dt="2023-07-16T12:52:53.471" v="515" actId="20577"/>
          <ac:spMkLst>
            <pc:docMk/>
            <pc:sldMk cId="4068059244" sldId="264"/>
            <ac:spMk id="2" creationId="{1974A779-92F0-D5ED-363B-7D0B9A864BCF}"/>
          </ac:spMkLst>
        </pc:spChg>
      </pc:sldChg>
      <pc:sldChg chg="addSp delSp modSp new mod modAnim modShow">
        <pc:chgData name="Hari K Rajagopalan" userId="ed90073a7eec679b" providerId="LiveId" clId="{7A48E28E-92F2-4FCA-9E4A-D59CFB1A3870}" dt="2023-07-16T14:24:21.277" v="3290" actId="729"/>
        <pc:sldMkLst>
          <pc:docMk/>
          <pc:sldMk cId="561320567" sldId="265"/>
        </pc:sldMkLst>
        <pc:spChg chg="mod">
          <ac:chgData name="Hari K Rajagopalan" userId="ed90073a7eec679b" providerId="LiveId" clId="{7A48E28E-92F2-4FCA-9E4A-D59CFB1A3870}" dt="2023-07-16T13:00:10.964" v="850" actId="20577"/>
          <ac:spMkLst>
            <pc:docMk/>
            <pc:sldMk cId="561320567" sldId="265"/>
            <ac:spMk id="2" creationId="{9B7EE5FE-214D-7B0D-0798-E608A1916996}"/>
          </ac:spMkLst>
        </pc:spChg>
        <pc:spChg chg="del">
          <ac:chgData name="Hari K Rajagopalan" userId="ed90073a7eec679b" providerId="LiveId" clId="{7A48E28E-92F2-4FCA-9E4A-D59CFB1A3870}" dt="2023-07-16T12:57:02.313" v="761" actId="1032"/>
          <ac:spMkLst>
            <pc:docMk/>
            <pc:sldMk cId="561320567" sldId="265"/>
            <ac:spMk id="3" creationId="{AD8BBB72-3E1D-0427-F5FC-2F9F7CD0D23A}"/>
          </ac:spMkLst>
        </pc:spChg>
        <pc:spChg chg="add del mod">
          <ac:chgData name="Hari K Rajagopalan" userId="ed90073a7eec679b" providerId="LiveId" clId="{7A48E28E-92F2-4FCA-9E4A-D59CFB1A3870}" dt="2023-07-16T13:02:29.994" v="859" actId="478"/>
          <ac:spMkLst>
            <pc:docMk/>
            <pc:sldMk cId="561320567" sldId="265"/>
            <ac:spMk id="6" creationId="{E2FC3F0B-F021-D41A-E0AC-88440A67C006}"/>
          </ac:spMkLst>
        </pc:spChg>
        <pc:spChg chg="add del mod">
          <ac:chgData name="Hari K Rajagopalan" userId="ed90073a7eec679b" providerId="LiveId" clId="{7A48E28E-92F2-4FCA-9E4A-D59CFB1A3870}" dt="2023-07-16T13:05:54.333" v="930" actId="21"/>
          <ac:spMkLst>
            <pc:docMk/>
            <pc:sldMk cId="561320567" sldId="265"/>
            <ac:spMk id="10" creationId="{1DCD2205-F1E1-EA74-EA62-476C5C2B0A40}"/>
          </ac:spMkLst>
        </pc:spChg>
        <pc:graphicFrameChg chg="add del mod modGraphic">
          <ac:chgData name="Hari K Rajagopalan" userId="ed90073a7eec679b" providerId="LiveId" clId="{7A48E28E-92F2-4FCA-9E4A-D59CFB1A3870}" dt="2023-07-16T13:02:27.176" v="858" actId="478"/>
          <ac:graphicFrameMkLst>
            <pc:docMk/>
            <pc:sldMk cId="561320567" sldId="265"/>
            <ac:graphicFrameMk id="4" creationId="{8D506822-BB6E-CBD4-1110-017732562C43}"/>
          </ac:graphicFrameMkLst>
        </pc:graphicFrameChg>
        <pc:picChg chg="add mod">
          <ac:chgData name="Hari K Rajagopalan" userId="ed90073a7eec679b" providerId="LiveId" clId="{7A48E28E-92F2-4FCA-9E4A-D59CFB1A3870}" dt="2023-07-16T13:06:04.627" v="934" actId="14100"/>
          <ac:picMkLst>
            <pc:docMk/>
            <pc:sldMk cId="561320567" sldId="265"/>
            <ac:picMk id="8" creationId="{5E3588FD-10C1-8192-4B24-341A444D64F1}"/>
          </ac:picMkLst>
        </pc:picChg>
      </pc:sldChg>
      <pc:sldChg chg="addSp delSp modSp new mod modAnim modShow">
        <pc:chgData name="Hari K Rajagopalan" userId="ed90073a7eec679b" providerId="LiveId" clId="{7A48E28E-92F2-4FCA-9E4A-D59CFB1A3870}" dt="2023-07-16T14:24:29.235" v="3292" actId="729"/>
        <pc:sldMkLst>
          <pc:docMk/>
          <pc:sldMk cId="653357560" sldId="266"/>
        </pc:sldMkLst>
        <pc:spChg chg="mod">
          <ac:chgData name="Hari K Rajagopalan" userId="ed90073a7eec679b" providerId="LiveId" clId="{7A48E28E-92F2-4FCA-9E4A-D59CFB1A3870}" dt="2023-07-16T13:04:17.764" v="920" actId="20577"/>
          <ac:spMkLst>
            <pc:docMk/>
            <pc:sldMk cId="653357560" sldId="266"/>
            <ac:spMk id="2" creationId="{AE87EC8A-4FBF-E67E-C50D-F2A98D4F3244}"/>
          </ac:spMkLst>
        </pc:spChg>
        <pc:spChg chg="del">
          <ac:chgData name="Hari K Rajagopalan" userId="ed90073a7eec679b" providerId="LiveId" clId="{7A48E28E-92F2-4FCA-9E4A-D59CFB1A3870}" dt="2023-07-16T13:04:22.812" v="921" actId="478"/>
          <ac:spMkLst>
            <pc:docMk/>
            <pc:sldMk cId="653357560" sldId="266"/>
            <ac:spMk id="3" creationId="{FFAE4982-506E-64EB-2372-8DDB4CC08608}"/>
          </ac:spMkLst>
        </pc:spChg>
        <pc:picChg chg="add mod">
          <ac:chgData name="Hari K Rajagopalan" userId="ed90073a7eec679b" providerId="LiveId" clId="{7A48E28E-92F2-4FCA-9E4A-D59CFB1A3870}" dt="2023-07-16T13:05:45.502" v="929" actId="14100"/>
          <ac:picMkLst>
            <pc:docMk/>
            <pc:sldMk cId="653357560" sldId="266"/>
            <ac:picMk id="5" creationId="{228EA8BC-CC9F-4F92-00B4-3782E1633B10}"/>
          </ac:picMkLst>
        </pc:picChg>
      </pc:sldChg>
      <pc:sldChg chg="addSp delSp modSp new mod modAnim modShow">
        <pc:chgData name="Hari K Rajagopalan" userId="ed90073a7eec679b" providerId="LiveId" clId="{7A48E28E-92F2-4FCA-9E4A-D59CFB1A3870}" dt="2023-07-16T14:24:25.367" v="3291" actId="729"/>
        <pc:sldMkLst>
          <pc:docMk/>
          <pc:sldMk cId="1157762911" sldId="267"/>
        </pc:sldMkLst>
        <pc:spChg chg="mod">
          <ac:chgData name="Hari K Rajagopalan" userId="ed90073a7eec679b" providerId="LiveId" clId="{7A48E28E-92F2-4FCA-9E4A-D59CFB1A3870}" dt="2023-07-16T13:06:50.309" v="973" actId="20577"/>
          <ac:spMkLst>
            <pc:docMk/>
            <pc:sldMk cId="1157762911" sldId="267"/>
            <ac:spMk id="2" creationId="{B9A9E687-E12F-64DA-347D-B75A4012A99A}"/>
          </ac:spMkLst>
        </pc:spChg>
        <pc:spChg chg="del">
          <ac:chgData name="Hari K Rajagopalan" userId="ed90073a7eec679b" providerId="LiveId" clId="{7A48E28E-92F2-4FCA-9E4A-D59CFB1A3870}" dt="2023-07-16T13:06:10.590" v="936"/>
          <ac:spMkLst>
            <pc:docMk/>
            <pc:sldMk cId="1157762911" sldId="267"/>
            <ac:spMk id="3" creationId="{1BE66767-FD5A-10D8-74C9-D58B3711CFDC}"/>
          </ac:spMkLst>
        </pc:spChg>
        <pc:spChg chg="add del mod">
          <ac:chgData name="Hari K Rajagopalan" userId="ed90073a7eec679b" providerId="LiveId" clId="{7A48E28E-92F2-4FCA-9E4A-D59CFB1A3870}" dt="2023-07-16T13:07:08.527" v="975" actId="1032"/>
          <ac:spMkLst>
            <pc:docMk/>
            <pc:sldMk cId="1157762911" sldId="267"/>
            <ac:spMk id="4" creationId="{5F896DF6-AA4B-0B17-1DE1-F06D31326601}"/>
          </ac:spMkLst>
        </pc:spChg>
        <pc:graphicFrameChg chg="add mod modGraphic">
          <ac:chgData name="Hari K Rajagopalan" userId="ed90073a7eec679b" providerId="LiveId" clId="{7A48E28E-92F2-4FCA-9E4A-D59CFB1A3870}" dt="2023-07-16T13:07:18.275" v="982" actId="20577"/>
          <ac:graphicFrameMkLst>
            <pc:docMk/>
            <pc:sldMk cId="1157762911" sldId="267"/>
            <ac:graphicFrameMk id="5" creationId="{00E1ACA0-1A6F-C9BB-2E32-0A9DEB58C86F}"/>
          </ac:graphicFrameMkLst>
        </pc:graphicFrameChg>
      </pc:sldChg>
      <pc:sldChg chg="addSp delSp modSp new mod modAnim">
        <pc:chgData name="Hari K Rajagopalan" userId="ed90073a7eec679b" providerId="LiveId" clId="{7A48E28E-92F2-4FCA-9E4A-D59CFB1A3870}" dt="2023-07-16T13:46:24.231" v="3242"/>
        <pc:sldMkLst>
          <pc:docMk/>
          <pc:sldMk cId="1064324097" sldId="268"/>
        </pc:sldMkLst>
        <pc:spChg chg="mod">
          <ac:chgData name="Hari K Rajagopalan" userId="ed90073a7eec679b" providerId="LiveId" clId="{7A48E28E-92F2-4FCA-9E4A-D59CFB1A3870}" dt="2023-07-16T13:10:44.140" v="1093" actId="20577"/>
          <ac:spMkLst>
            <pc:docMk/>
            <pc:sldMk cId="1064324097" sldId="268"/>
            <ac:spMk id="2" creationId="{FAD33CF9-FC91-763F-CECF-27B348F2F34F}"/>
          </ac:spMkLst>
        </pc:spChg>
        <pc:spChg chg="del mod">
          <ac:chgData name="Hari K Rajagopalan" userId="ed90073a7eec679b" providerId="LiveId" clId="{7A48E28E-92F2-4FCA-9E4A-D59CFB1A3870}" dt="2023-07-16T13:12:49.943" v="1219" actId="1032"/>
          <ac:spMkLst>
            <pc:docMk/>
            <pc:sldMk cId="1064324097" sldId="268"/>
            <ac:spMk id="3" creationId="{E81761D0-6204-136A-2C2C-91A24FE77A21}"/>
          </ac:spMkLst>
        </pc:spChg>
        <pc:spChg chg="add del mod">
          <ac:chgData name="Hari K Rajagopalan" userId="ed90073a7eec679b" providerId="LiveId" clId="{7A48E28E-92F2-4FCA-9E4A-D59CFB1A3870}" dt="2023-07-16T13:13:31.001" v="1224" actId="1032"/>
          <ac:spMkLst>
            <pc:docMk/>
            <pc:sldMk cId="1064324097" sldId="268"/>
            <ac:spMk id="6" creationId="{5E943DE9-C1B0-26F3-2CD8-9B48AA68DCAE}"/>
          </ac:spMkLst>
        </pc:spChg>
        <pc:graphicFrameChg chg="add del mod modGraphic">
          <ac:chgData name="Hari K Rajagopalan" userId="ed90073a7eec679b" providerId="LiveId" clId="{7A48E28E-92F2-4FCA-9E4A-D59CFB1A3870}" dt="2023-07-16T13:13:18.040" v="1223" actId="478"/>
          <ac:graphicFrameMkLst>
            <pc:docMk/>
            <pc:sldMk cId="1064324097" sldId="268"/>
            <ac:graphicFrameMk id="4" creationId="{E0A45556-354B-AFA1-0EE6-94FFD1567DD2}"/>
          </ac:graphicFrameMkLst>
        </pc:graphicFrameChg>
        <pc:graphicFrameChg chg="add mod modGraphic">
          <ac:chgData name="Hari K Rajagopalan" userId="ed90073a7eec679b" providerId="LiveId" clId="{7A48E28E-92F2-4FCA-9E4A-D59CFB1A3870}" dt="2023-07-16T13:14:10.009" v="1235" actId="2711"/>
          <ac:graphicFrameMkLst>
            <pc:docMk/>
            <pc:sldMk cId="1064324097" sldId="268"/>
            <ac:graphicFrameMk id="7" creationId="{43715AC8-32D8-DDAF-1CBF-4A6CCE452D54}"/>
          </ac:graphicFrameMkLst>
        </pc:graphicFrameChg>
      </pc:sldChg>
      <pc:sldChg chg="addSp delSp modSp new mod modAnim">
        <pc:chgData name="Hari K Rajagopalan" userId="ed90073a7eec679b" providerId="LiveId" clId="{7A48E28E-92F2-4FCA-9E4A-D59CFB1A3870}" dt="2023-07-16T13:48:59.912" v="3266" actId="20577"/>
        <pc:sldMkLst>
          <pc:docMk/>
          <pc:sldMk cId="1722801093" sldId="269"/>
        </pc:sldMkLst>
        <pc:spChg chg="mod">
          <ac:chgData name="Hari K Rajagopalan" userId="ed90073a7eec679b" providerId="LiveId" clId="{7A48E28E-92F2-4FCA-9E4A-D59CFB1A3870}" dt="2023-07-16T13:48:59.912" v="3266" actId="20577"/>
          <ac:spMkLst>
            <pc:docMk/>
            <pc:sldMk cId="1722801093" sldId="269"/>
            <ac:spMk id="2" creationId="{D946637E-86DB-A6F5-478F-5AF3024C6BD6}"/>
          </ac:spMkLst>
        </pc:spChg>
        <pc:spChg chg="del">
          <ac:chgData name="Hari K Rajagopalan" userId="ed90073a7eec679b" providerId="LiveId" clId="{7A48E28E-92F2-4FCA-9E4A-D59CFB1A3870}" dt="2023-07-16T13:15:17.077" v="1243" actId="1032"/>
          <ac:spMkLst>
            <pc:docMk/>
            <pc:sldMk cId="1722801093" sldId="269"/>
            <ac:spMk id="3" creationId="{9F6C587C-6FD5-523B-27F9-FD709154B75C}"/>
          </ac:spMkLst>
        </pc:spChg>
        <pc:graphicFrameChg chg="add mod modGraphic">
          <ac:chgData name="Hari K Rajagopalan" userId="ed90073a7eec679b" providerId="LiveId" clId="{7A48E28E-92F2-4FCA-9E4A-D59CFB1A3870}" dt="2023-07-16T13:20:44.168" v="1956" actId="33524"/>
          <ac:graphicFrameMkLst>
            <pc:docMk/>
            <pc:sldMk cId="1722801093" sldId="269"/>
            <ac:graphicFrameMk id="4" creationId="{264DAFA2-A184-A339-B78F-E75379EAA1D5}"/>
          </ac:graphicFrameMkLst>
        </pc:graphicFrameChg>
      </pc:sldChg>
      <pc:sldChg chg="modSp add mod modAnim">
        <pc:chgData name="Hari K Rajagopalan" userId="ed90073a7eec679b" providerId="LiveId" clId="{7A48E28E-92F2-4FCA-9E4A-D59CFB1A3870}" dt="2023-07-16T13:49:13.858" v="3271"/>
        <pc:sldMkLst>
          <pc:docMk/>
          <pc:sldMk cId="3026259408" sldId="270"/>
        </pc:sldMkLst>
        <pc:spChg chg="mod">
          <ac:chgData name="Hari K Rajagopalan" userId="ed90073a7eec679b" providerId="LiveId" clId="{7A48E28E-92F2-4FCA-9E4A-D59CFB1A3870}" dt="2023-07-16T13:49:05.642" v="3269" actId="20577"/>
          <ac:spMkLst>
            <pc:docMk/>
            <pc:sldMk cId="3026259408" sldId="270"/>
            <ac:spMk id="2" creationId="{D946637E-86DB-A6F5-478F-5AF3024C6BD6}"/>
          </ac:spMkLst>
        </pc:spChg>
        <pc:graphicFrameChg chg="mod">
          <ac:chgData name="Hari K Rajagopalan" userId="ed90073a7eec679b" providerId="LiveId" clId="{7A48E28E-92F2-4FCA-9E4A-D59CFB1A3870}" dt="2023-07-16T13:20:57.478" v="1958" actId="2711"/>
          <ac:graphicFrameMkLst>
            <pc:docMk/>
            <pc:sldMk cId="3026259408" sldId="270"/>
            <ac:graphicFrameMk id="4" creationId="{264DAFA2-A184-A339-B78F-E75379EAA1D5}"/>
          </ac:graphicFrameMkLst>
        </pc:graphicFrameChg>
      </pc:sldChg>
      <pc:sldChg chg="addSp delSp modSp new mod modAnim">
        <pc:chgData name="Hari K Rajagopalan" userId="ed90073a7eec679b" providerId="LiveId" clId="{7A48E28E-92F2-4FCA-9E4A-D59CFB1A3870}" dt="2023-07-16T13:49:18.921" v="3272"/>
        <pc:sldMkLst>
          <pc:docMk/>
          <pc:sldMk cId="766374575" sldId="271"/>
        </pc:sldMkLst>
        <pc:spChg chg="mod">
          <ac:chgData name="Hari K Rajagopalan" userId="ed90073a7eec679b" providerId="LiveId" clId="{7A48E28E-92F2-4FCA-9E4A-D59CFB1A3870}" dt="2023-07-16T13:22:03.358" v="1981" actId="20577"/>
          <ac:spMkLst>
            <pc:docMk/>
            <pc:sldMk cId="766374575" sldId="271"/>
            <ac:spMk id="2" creationId="{5D2FA07D-9B8C-B497-00BB-E0385B0176AF}"/>
          </ac:spMkLst>
        </pc:spChg>
        <pc:spChg chg="del">
          <ac:chgData name="Hari K Rajagopalan" userId="ed90073a7eec679b" providerId="LiveId" clId="{7A48E28E-92F2-4FCA-9E4A-D59CFB1A3870}" dt="2023-07-16T13:22:08.705" v="1982"/>
          <ac:spMkLst>
            <pc:docMk/>
            <pc:sldMk cId="766374575" sldId="271"/>
            <ac:spMk id="3" creationId="{ED50F6EB-9BBF-797F-BB82-5D4636DF2CD0}"/>
          </ac:spMkLst>
        </pc:spChg>
        <pc:graphicFrameChg chg="add mod modGraphic">
          <ac:chgData name="Hari K Rajagopalan" userId="ed90073a7eec679b" providerId="LiveId" clId="{7A48E28E-92F2-4FCA-9E4A-D59CFB1A3870}" dt="2023-07-16T13:22:58.407" v="1993" actId="14734"/>
          <ac:graphicFrameMkLst>
            <pc:docMk/>
            <pc:sldMk cId="766374575" sldId="271"/>
            <ac:graphicFrameMk id="4" creationId="{4AE1BDB1-1961-DB39-827F-74AC53D6CFC5}"/>
          </ac:graphicFrameMkLst>
        </pc:graphicFrameChg>
      </pc:sldChg>
      <pc:sldChg chg="modSp new mod modAnim">
        <pc:chgData name="Hari K Rajagopalan" userId="ed90073a7eec679b" providerId="LiveId" clId="{7A48E28E-92F2-4FCA-9E4A-D59CFB1A3870}" dt="2023-07-16T13:49:25.392" v="3273"/>
        <pc:sldMkLst>
          <pc:docMk/>
          <pc:sldMk cId="4095416159" sldId="272"/>
        </pc:sldMkLst>
        <pc:spChg chg="mod">
          <ac:chgData name="Hari K Rajagopalan" userId="ed90073a7eec679b" providerId="LiveId" clId="{7A48E28E-92F2-4FCA-9E4A-D59CFB1A3870}" dt="2023-07-16T13:23:17.463" v="2016" actId="20577"/>
          <ac:spMkLst>
            <pc:docMk/>
            <pc:sldMk cId="4095416159" sldId="272"/>
            <ac:spMk id="2" creationId="{0BC6048C-627D-1CBE-A1E0-D1545016B987}"/>
          </ac:spMkLst>
        </pc:spChg>
        <pc:spChg chg="mod">
          <ac:chgData name="Hari K Rajagopalan" userId="ed90073a7eec679b" providerId="LiveId" clId="{7A48E28E-92F2-4FCA-9E4A-D59CFB1A3870}" dt="2023-07-16T13:23:31.062" v="2018" actId="12"/>
          <ac:spMkLst>
            <pc:docMk/>
            <pc:sldMk cId="4095416159" sldId="272"/>
            <ac:spMk id="3" creationId="{E45468D2-0558-7B3F-FEC9-2FE4DCFCD78B}"/>
          </ac:spMkLst>
        </pc:spChg>
      </pc:sldChg>
      <pc:sldChg chg="modSp new mod modAnim">
        <pc:chgData name="Hari K Rajagopalan" userId="ed90073a7eec679b" providerId="LiveId" clId="{7A48E28E-92F2-4FCA-9E4A-D59CFB1A3870}" dt="2023-07-16T13:49:30.205" v="3274"/>
        <pc:sldMkLst>
          <pc:docMk/>
          <pc:sldMk cId="838636181" sldId="273"/>
        </pc:sldMkLst>
        <pc:spChg chg="mod">
          <ac:chgData name="Hari K Rajagopalan" userId="ed90073a7eec679b" providerId="LiveId" clId="{7A48E28E-92F2-4FCA-9E4A-D59CFB1A3870}" dt="2023-07-16T13:24:32.119" v="2036" actId="20577"/>
          <ac:spMkLst>
            <pc:docMk/>
            <pc:sldMk cId="838636181" sldId="273"/>
            <ac:spMk id="2" creationId="{187AF488-2321-B49A-7D71-4449DE1658D9}"/>
          </ac:spMkLst>
        </pc:spChg>
        <pc:spChg chg="mod">
          <ac:chgData name="Hari K Rajagopalan" userId="ed90073a7eec679b" providerId="LiveId" clId="{7A48E28E-92F2-4FCA-9E4A-D59CFB1A3870}" dt="2023-07-16T13:42:37.540" v="3225" actId="33524"/>
          <ac:spMkLst>
            <pc:docMk/>
            <pc:sldMk cId="838636181" sldId="273"/>
            <ac:spMk id="3" creationId="{9E9B141A-FA9E-36F7-DCC8-E577444E717C}"/>
          </ac:spMkLst>
        </pc:spChg>
      </pc:sldChg>
      <pc:sldChg chg="modSp new mod modAnim">
        <pc:chgData name="Hari K Rajagopalan" userId="ed90073a7eec679b" providerId="LiveId" clId="{7A48E28E-92F2-4FCA-9E4A-D59CFB1A3870}" dt="2023-07-16T13:49:35.852" v="3275"/>
        <pc:sldMkLst>
          <pc:docMk/>
          <pc:sldMk cId="3065514886" sldId="274"/>
        </pc:sldMkLst>
        <pc:spChg chg="mod">
          <ac:chgData name="Hari K Rajagopalan" userId="ed90073a7eec679b" providerId="LiveId" clId="{7A48E28E-92F2-4FCA-9E4A-D59CFB1A3870}" dt="2023-07-16T13:26:27.346" v="2060" actId="20577"/>
          <ac:spMkLst>
            <pc:docMk/>
            <pc:sldMk cId="3065514886" sldId="274"/>
            <ac:spMk id="2" creationId="{376788CE-167A-B9A3-FFF7-6E8C6D62D0ED}"/>
          </ac:spMkLst>
        </pc:spChg>
        <pc:spChg chg="mod">
          <ac:chgData name="Hari K Rajagopalan" userId="ed90073a7eec679b" providerId="LiveId" clId="{7A48E28E-92F2-4FCA-9E4A-D59CFB1A3870}" dt="2023-07-16T13:43:29.436" v="3226" actId="33524"/>
          <ac:spMkLst>
            <pc:docMk/>
            <pc:sldMk cId="3065514886" sldId="274"/>
            <ac:spMk id="3" creationId="{A68C5009-4553-56CE-6E6D-85FD8985BC8E}"/>
          </ac:spMkLst>
        </pc:spChg>
      </pc:sldChg>
      <pc:sldChg chg="modSp new mod modAnim">
        <pc:chgData name="Hari K Rajagopalan" userId="ed90073a7eec679b" providerId="LiveId" clId="{7A48E28E-92F2-4FCA-9E4A-D59CFB1A3870}" dt="2023-07-16T14:45:50.756" v="3344" actId="20577"/>
        <pc:sldMkLst>
          <pc:docMk/>
          <pc:sldMk cId="1821229885" sldId="275"/>
        </pc:sldMkLst>
        <pc:spChg chg="mod">
          <ac:chgData name="Hari K Rajagopalan" userId="ed90073a7eec679b" providerId="LiveId" clId="{7A48E28E-92F2-4FCA-9E4A-D59CFB1A3870}" dt="2023-07-16T14:25:17.086" v="3341" actId="20577"/>
          <ac:spMkLst>
            <pc:docMk/>
            <pc:sldMk cId="1821229885" sldId="275"/>
            <ac:spMk id="2" creationId="{FD3A108E-6C9E-C74E-3C9A-7DB87A325222}"/>
          </ac:spMkLst>
        </pc:spChg>
        <pc:spChg chg="mod">
          <ac:chgData name="Hari K Rajagopalan" userId="ed90073a7eec679b" providerId="LiveId" clId="{7A48E28E-92F2-4FCA-9E4A-D59CFB1A3870}" dt="2023-07-16T14:45:50.756" v="3344" actId="20577"/>
          <ac:spMkLst>
            <pc:docMk/>
            <pc:sldMk cId="1821229885" sldId="275"/>
            <ac:spMk id="3" creationId="{5A7744DC-A0A3-F0CE-2616-3035CDDC0777}"/>
          </ac:spMkLst>
        </pc:spChg>
      </pc:sldChg>
      <pc:sldChg chg="addSp delSp modSp new mod modAnim">
        <pc:chgData name="Hari K Rajagopalan" userId="ed90073a7eec679b" providerId="LiveId" clId="{7A48E28E-92F2-4FCA-9E4A-D59CFB1A3870}" dt="2023-07-16T13:48:07.952" v="3249"/>
        <pc:sldMkLst>
          <pc:docMk/>
          <pc:sldMk cId="2288676855" sldId="276"/>
        </pc:sldMkLst>
        <pc:spChg chg="mod">
          <ac:chgData name="Hari K Rajagopalan" userId="ed90073a7eec679b" providerId="LiveId" clId="{7A48E28E-92F2-4FCA-9E4A-D59CFB1A3870}" dt="2023-07-16T13:40:54.312" v="3213" actId="20577"/>
          <ac:spMkLst>
            <pc:docMk/>
            <pc:sldMk cId="2288676855" sldId="276"/>
            <ac:spMk id="2" creationId="{606BBE7B-C484-C794-2699-F553FE7C5FFB}"/>
          </ac:spMkLst>
        </pc:spChg>
        <pc:spChg chg="del mod">
          <ac:chgData name="Hari K Rajagopalan" userId="ed90073a7eec679b" providerId="LiveId" clId="{7A48E28E-92F2-4FCA-9E4A-D59CFB1A3870}" dt="2023-07-16T13:41:10.391" v="3217" actId="478"/>
          <ac:spMkLst>
            <pc:docMk/>
            <pc:sldMk cId="2288676855" sldId="276"/>
            <ac:spMk id="3" creationId="{05CABA9E-4FFE-05CE-7C3E-0854C5AA6110}"/>
          </ac:spMkLst>
        </pc:spChg>
        <pc:spChg chg="add del mod">
          <ac:chgData name="Hari K Rajagopalan" userId="ed90073a7eec679b" providerId="LiveId" clId="{7A48E28E-92F2-4FCA-9E4A-D59CFB1A3870}" dt="2023-07-16T13:41:14.441" v="3218" actId="1032"/>
          <ac:spMkLst>
            <pc:docMk/>
            <pc:sldMk cId="2288676855" sldId="276"/>
            <ac:spMk id="5" creationId="{89CD5BBB-5845-FD35-BB90-138450C40299}"/>
          </ac:spMkLst>
        </pc:spChg>
        <pc:graphicFrameChg chg="add mod modGraphic">
          <ac:chgData name="Hari K Rajagopalan" userId="ed90073a7eec679b" providerId="LiveId" clId="{7A48E28E-92F2-4FCA-9E4A-D59CFB1A3870}" dt="2023-07-16T13:41:30.179" v="3224" actId="12100"/>
          <ac:graphicFrameMkLst>
            <pc:docMk/>
            <pc:sldMk cId="2288676855" sldId="276"/>
            <ac:graphicFrameMk id="6" creationId="{592920C2-C237-7077-D969-551C168E2B63}"/>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7D33CB-D48A-4EF9-8225-E0D6EE1B1A33}"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B1F46216-7735-4CF3-A543-0C038EF3680F}">
      <dgm:prSet phldrT="[Text]" custT="1"/>
      <dgm:spPr/>
      <dgm:t>
        <a:bodyPr/>
        <a:lstStyle/>
        <a:p>
          <a:r>
            <a:rPr lang="en-US" sz="1600" dirty="0">
              <a:latin typeface="Century Schoolbook" panose="02040604050505020304" pitchFamily="18" charset="0"/>
            </a:rPr>
            <a:t>University</a:t>
          </a:r>
        </a:p>
      </dgm:t>
    </dgm:pt>
    <dgm:pt modelId="{4F06DA69-D957-4A94-9A7A-D60D7E7B207F}" type="parTrans" cxnId="{2CF0068D-0EE1-4A80-8F11-9BA6E03891B5}">
      <dgm:prSet/>
      <dgm:spPr/>
      <dgm:t>
        <a:bodyPr/>
        <a:lstStyle/>
        <a:p>
          <a:endParaRPr lang="en-US" sz="1800">
            <a:latin typeface="Century Schoolbook" panose="02040604050505020304" pitchFamily="18" charset="0"/>
          </a:endParaRPr>
        </a:p>
      </dgm:t>
    </dgm:pt>
    <dgm:pt modelId="{7FFBC1E7-4C4E-4B72-A46C-6CC0FF93CCB5}" type="sibTrans" cxnId="{2CF0068D-0EE1-4A80-8F11-9BA6E03891B5}">
      <dgm:prSet/>
      <dgm:spPr/>
      <dgm:t>
        <a:bodyPr/>
        <a:lstStyle/>
        <a:p>
          <a:endParaRPr lang="en-US" sz="1800">
            <a:latin typeface="Century Schoolbook" panose="02040604050505020304" pitchFamily="18" charset="0"/>
          </a:endParaRPr>
        </a:p>
      </dgm:t>
    </dgm:pt>
    <dgm:pt modelId="{43635608-436E-401A-B1AA-0B807230B217}">
      <dgm:prSet phldrT="[Text]" custT="1"/>
      <dgm:spPr/>
      <dgm:t>
        <a:bodyPr/>
        <a:lstStyle/>
        <a:p>
          <a:r>
            <a:rPr lang="en-US" sz="1600" dirty="0">
              <a:latin typeface="Century Schoolbook" panose="02040604050505020304" pitchFamily="18" charset="0"/>
            </a:rPr>
            <a:t>School of Business</a:t>
          </a:r>
        </a:p>
      </dgm:t>
    </dgm:pt>
    <dgm:pt modelId="{D4D2289D-1C55-4A46-AC87-8343FB64137C}" type="parTrans" cxnId="{185EB5D6-1C5A-4D27-A6E5-566A6889A7EF}">
      <dgm:prSet/>
      <dgm:spPr/>
      <dgm:t>
        <a:bodyPr/>
        <a:lstStyle/>
        <a:p>
          <a:endParaRPr lang="en-US" sz="1800">
            <a:latin typeface="Century Schoolbook" panose="02040604050505020304" pitchFamily="18" charset="0"/>
          </a:endParaRPr>
        </a:p>
      </dgm:t>
    </dgm:pt>
    <dgm:pt modelId="{8544CD5E-62DA-4B5A-B70B-65DA76C9A609}" type="sibTrans" cxnId="{185EB5D6-1C5A-4D27-A6E5-566A6889A7EF}">
      <dgm:prSet/>
      <dgm:spPr/>
      <dgm:t>
        <a:bodyPr/>
        <a:lstStyle/>
        <a:p>
          <a:endParaRPr lang="en-US" sz="1800">
            <a:latin typeface="Century Schoolbook" panose="02040604050505020304" pitchFamily="18" charset="0"/>
          </a:endParaRPr>
        </a:p>
      </dgm:t>
    </dgm:pt>
    <dgm:pt modelId="{9FA3DD3B-126D-4580-BFD9-AFDF4C23FC0F}">
      <dgm:prSet phldrT="[Text]" custT="1"/>
      <dgm:spPr/>
      <dgm:t>
        <a:bodyPr/>
        <a:lstStyle/>
        <a:p>
          <a:r>
            <a:rPr lang="en-US" sz="1600" dirty="0">
              <a:latin typeface="Century Schoolbook" panose="02040604050505020304" pitchFamily="18" charset="0"/>
            </a:rPr>
            <a:t>Vision</a:t>
          </a:r>
        </a:p>
      </dgm:t>
    </dgm:pt>
    <dgm:pt modelId="{846BC043-775F-4246-824D-AA03107450FE}" type="parTrans" cxnId="{6E6F9F2B-070B-40FA-89D5-F680C8974B1E}">
      <dgm:prSet/>
      <dgm:spPr/>
      <dgm:t>
        <a:bodyPr/>
        <a:lstStyle/>
        <a:p>
          <a:endParaRPr lang="en-US" sz="1800">
            <a:latin typeface="Century Schoolbook" panose="02040604050505020304" pitchFamily="18" charset="0"/>
          </a:endParaRPr>
        </a:p>
      </dgm:t>
    </dgm:pt>
    <dgm:pt modelId="{359A5B55-CF17-4C2B-9BF3-8924D51C13C2}" type="sibTrans" cxnId="{6E6F9F2B-070B-40FA-89D5-F680C8974B1E}">
      <dgm:prSet/>
      <dgm:spPr/>
      <dgm:t>
        <a:bodyPr/>
        <a:lstStyle/>
        <a:p>
          <a:endParaRPr lang="en-US" sz="1800">
            <a:latin typeface="Century Schoolbook" panose="02040604050505020304" pitchFamily="18" charset="0"/>
          </a:endParaRPr>
        </a:p>
      </dgm:t>
    </dgm:pt>
    <dgm:pt modelId="{FE71E1DA-8F97-4418-BB70-209A20537314}">
      <dgm:prSet phldrT="[Text]" custT="1"/>
      <dgm:spPr/>
      <dgm:t>
        <a:bodyPr/>
        <a:lstStyle/>
        <a:p>
          <a:r>
            <a:rPr lang="en-US" sz="1600" dirty="0">
              <a:latin typeface="Century Schoolbook" panose="02040604050505020304" pitchFamily="18" charset="0"/>
            </a:rPr>
            <a:t>Be the resource for Business education for the region</a:t>
          </a:r>
        </a:p>
      </dgm:t>
    </dgm:pt>
    <dgm:pt modelId="{D67582DE-78D6-44CD-86D4-54AD7E85960F}" type="parTrans" cxnId="{9EBBF919-230A-4761-B0F0-97A4D9742685}">
      <dgm:prSet/>
      <dgm:spPr/>
      <dgm:t>
        <a:bodyPr/>
        <a:lstStyle/>
        <a:p>
          <a:endParaRPr lang="en-US" sz="1800">
            <a:latin typeface="Century Schoolbook" panose="02040604050505020304" pitchFamily="18" charset="0"/>
          </a:endParaRPr>
        </a:p>
      </dgm:t>
    </dgm:pt>
    <dgm:pt modelId="{B78F0E4B-4D7B-423A-A433-773D719B2F70}" type="sibTrans" cxnId="{9EBBF919-230A-4761-B0F0-97A4D9742685}">
      <dgm:prSet/>
      <dgm:spPr/>
      <dgm:t>
        <a:bodyPr/>
        <a:lstStyle/>
        <a:p>
          <a:endParaRPr lang="en-US" sz="1800">
            <a:latin typeface="Century Schoolbook" panose="02040604050505020304" pitchFamily="18" charset="0"/>
          </a:endParaRPr>
        </a:p>
      </dgm:t>
    </dgm:pt>
    <dgm:pt modelId="{EA09DE3E-AFA1-4F07-AA48-C3FB6B646818}">
      <dgm:prSet phldrT="[Text]" custT="1"/>
      <dgm:spPr/>
      <dgm:t>
        <a:bodyPr/>
        <a:lstStyle/>
        <a:p>
          <a:r>
            <a:rPr lang="en-US" sz="1600" dirty="0">
              <a:latin typeface="Century Schoolbook" panose="02040604050505020304" pitchFamily="18" charset="0"/>
            </a:rPr>
            <a:t>4000 students</a:t>
          </a:r>
        </a:p>
      </dgm:t>
    </dgm:pt>
    <dgm:pt modelId="{00C54E06-3EB9-448B-8E46-E215E1045382}" type="parTrans" cxnId="{88A59C6B-B501-427D-8B6F-2BAF2F6DA4F4}">
      <dgm:prSet/>
      <dgm:spPr/>
      <dgm:t>
        <a:bodyPr/>
        <a:lstStyle/>
        <a:p>
          <a:endParaRPr lang="en-US" sz="1800">
            <a:latin typeface="Century Schoolbook" panose="02040604050505020304" pitchFamily="18" charset="0"/>
          </a:endParaRPr>
        </a:p>
      </dgm:t>
    </dgm:pt>
    <dgm:pt modelId="{C460BA37-D6D9-44B8-B0E2-5B178442412E}" type="sibTrans" cxnId="{88A59C6B-B501-427D-8B6F-2BAF2F6DA4F4}">
      <dgm:prSet/>
      <dgm:spPr/>
      <dgm:t>
        <a:bodyPr/>
        <a:lstStyle/>
        <a:p>
          <a:endParaRPr lang="en-US" sz="1800">
            <a:latin typeface="Century Schoolbook" panose="02040604050505020304" pitchFamily="18" charset="0"/>
          </a:endParaRPr>
        </a:p>
      </dgm:t>
    </dgm:pt>
    <dgm:pt modelId="{AB82941F-0320-4A5C-BFD3-5D9AF937D052}">
      <dgm:prSet phldrT="[Text]" custT="1"/>
      <dgm:spPr/>
      <dgm:t>
        <a:bodyPr/>
        <a:lstStyle/>
        <a:p>
          <a:r>
            <a:rPr lang="en-US" sz="1600" dirty="0">
              <a:latin typeface="Century Schoolbook" panose="02040604050505020304" pitchFamily="18" charset="0"/>
            </a:rPr>
            <a:t>Undergraduate, Graduate and Professional Doctorate</a:t>
          </a:r>
        </a:p>
      </dgm:t>
    </dgm:pt>
    <dgm:pt modelId="{6448028B-62D0-4344-AE92-2CBD2D2805D6}" type="parTrans" cxnId="{5FBFA07D-A0D6-4490-B011-8A4CBD2FCAB9}">
      <dgm:prSet/>
      <dgm:spPr/>
      <dgm:t>
        <a:bodyPr/>
        <a:lstStyle/>
        <a:p>
          <a:endParaRPr lang="en-US" sz="1800">
            <a:latin typeface="Century Schoolbook" panose="02040604050505020304" pitchFamily="18" charset="0"/>
          </a:endParaRPr>
        </a:p>
      </dgm:t>
    </dgm:pt>
    <dgm:pt modelId="{EBA2A28C-F2F1-4AC9-A68D-B0206CF0908D}" type="sibTrans" cxnId="{5FBFA07D-A0D6-4490-B011-8A4CBD2FCAB9}">
      <dgm:prSet/>
      <dgm:spPr/>
      <dgm:t>
        <a:bodyPr/>
        <a:lstStyle/>
        <a:p>
          <a:endParaRPr lang="en-US" sz="1800">
            <a:latin typeface="Century Schoolbook" panose="02040604050505020304" pitchFamily="18" charset="0"/>
          </a:endParaRPr>
        </a:p>
      </dgm:t>
    </dgm:pt>
    <dgm:pt modelId="{BCB6A385-C268-40A7-8F82-ACD35891CC74}">
      <dgm:prSet phldrT="[Text]" custT="1"/>
      <dgm:spPr/>
      <dgm:t>
        <a:bodyPr/>
        <a:lstStyle/>
        <a:p>
          <a:r>
            <a:rPr lang="en-US" sz="1600" dirty="0">
              <a:latin typeface="Century Schoolbook" panose="02040604050505020304" pitchFamily="18" charset="0"/>
            </a:rPr>
            <a:t>600 students</a:t>
          </a:r>
        </a:p>
      </dgm:t>
    </dgm:pt>
    <dgm:pt modelId="{CFFBF039-0454-474A-BFF4-B0E4255D2D2E}" type="parTrans" cxnId="{175C7E4A-5568-4F8B-A579-973A2DF2937D}">
      <dgm:prSet/>
      <dgm:spPr/>
      <dgm:t>
        <a:bodyPr/>
        <a:lstStyle/>
        <a:p>
          <a:endParaRPr lang="en-US" sz="1800">
            <a:latin typeface="Century Schoolbook" panose="02040604050505020304" pitchFamily="18" charset="0"/>
          </a:endParaRPr>
        </a:p>
      </dgm:t>
    </dgm:pt>
    <dgm:pt modelId="{D42188B5-1F93-4980-802F-BA742EDABC2A}" type="sibTrans" cxnId="{175C7E4A-5568-4F8B-A579-973A2DF2937D}">
      <dgm:prSet/>
      <dgm:spPr/>
      <dgm:t>
        <a:bodyPr/>
        <a:lstStyle/>
        <a:p>
          <a:endParaRPr lang="en-US" sz="1800">
            <a:latin typeface="Century Schoolbook" panose="02040604050505020304" pitchFamily="18" charset="0"/>
          </a:endParaRPr>
        </a:p>
      </dgm:t>
    </dgm:pt>
    <dgm:pt modelId="{506AE82B-4A20-48A0-8A7C-9E05B913C2AB}">
      <dgm:prSet phldrT="[Text]" custT="1"/>
      <dgm:spPr/>
      <dgm:t>
        <a:bodyPr/>
        <a:lstStyle/>
        <a:p>
          <a:r>
            <a:rPr lang="en-US" sz="1600" dirty="0">
              <a:latin typeface="Century Schoolbook" panose="02040604050505020304" pitchFamily="18" charset="0"/>
            </a:rPr>
            <a:t>College of Liberal Arts and Sciences, and three professional Schools</a:t>
          </a:r>
        </a:p>
      </dgm:t>
    </dgm:pt>
    <dgm:pt modelId="{CDA0726A-143E-4051-9E73-3B049B934294}" type="parTrans" cxnId="{7F990FD9-75BF-4576-A09E-87D9CC2237AE}">
      <dgm:prSet/>
      <dgm:spPr/>
      <dgm:t>
        <a:bodyPr/>
        <a:lstStyle/>
        <a:p>
          <a:endParaRPr lang="en-US" sz="1800">
            <a:latin typeface="Century Schoolbook" panose="02040604050505020304" pitchFamily="18" charset="0"/>
          </a:endParaRPr>
        </a:p>
      </dgm:t>
    </dgm:pt>
    <dgm:pt modelId="{8F930BCE-33A2-4CC1-89E9-25F1957C83AF}" type="sibTrans" cxnId="{7F990FD9-75BF-4576-A09E-87D9CC2237AE}">
      <dgm:prSet/>
      <dgm:spPr/>
      <dgm:t>
        <a:bodyPr/>
        <a:lstStyle/>
        <a:p>
          <a:endParaRPr lang="en-US" sz="1800">
            <a:latin typeface="Century Schoolbook" panose="02040604050505020304" pitchFamily="18" charset="0"/>
          </a:endParaRPr>
        </a:p>
      </dgm:t>
    </dgm:pt>
    <dgm:pt modelId="{1D94CD81-C75B-4F3F-9965-8598FF03F918}">
      <dgm:prSet phldrT="[Text]" custT="1"/>
      <dgm:spPr/>
      <dgm:t>
        <a:bodyPr/>
        <a:lstStyle/>
        <a:p>
          <a:r>
            <a:rPr lang="en-US" sz="1600" dirty="0">
              <a:latin typeface="Century Schoolbook" panose="02040604050505020304" pitchFamily="18" charset="0"/>
            </a:rPr>
            <a:t>Undergraduate, Professional, MBA</a:t>
          </a:r>
        </a:p>
      </dgm:t>
    </dgm:pt>
    <dgm:pt modelId="{62D40195-DAD9-4998-B7AB-968B31406AF7}" type="parTrans" cxnId="{AFB06FC8-77DC-4970-A5C3-8412BB276457}">
      <dgm:prSet/>
      <dgm:spPr/>
      <dgm:t>
        <a:bodyPr/>
        <a:lstStyle/>
        <a:p>
          <a:endParaRPr lang="en-US" sz="1800">
            <a:latin typeface="Century Schoolbook" panose="02040604050505020304" pitchFamily="18" charset="0"/>
          </a:endParaRPr>
        </a:p>
      </dgm:t>
    </dgm:pt>
    <dgm:pt modelId="{CA7A4D0E-D2CF-4F64-8CC2-6AB164D56777}" type="sibTrans" cxnId="{AFB06FC8-77DC-4970-A5C3-8412BB276457}">
      <dgm:prSet/>
      <dgm:spPr/>
      <dgm:t>
        <a:bodyPr/>
        <a:lstStyle/>
        <a:p>
          <a:endParaRPr lang="en-US" sz="1800">
            <a:latin typeface="Century Schoolbook" panose="02040604050505020304" pitchFamily="18" charset="0"/>
          </a:endParaRPr>
        </a:p>
      </dgm:t>
    </dgm:pt>
    <dgm:pt modelId="{52ADA850-9C7E-4AEA-BB0C-90C3E56CF29C}" type="pres">
      <dgm:prSet presAssocID="{777D33CB-D48A-4EF9-8225-E0D6EE1B1A33}" presName="linear" presStyleCnt="0">
        <dgm:presLayoutVars>
          <dgm:dir/>
          <dgm:animLvl val="lvl"/>
          <dgm:resizeHandles val="exact"/>
        </dgm:presLayoutVars>
      </dgm:prSet>
      <dgm:spPr/>
    </dgm:pt>
    <dgm:pt modelId="{516EED98-CBDC-4458-9B34-B25A974C81F8}" type="pres">
      <dgm:prSet presAssocID="{B1F46216-7735-4CF3-A543-0C038EF3680F}" presName="parentLin" presStyleCnt="0"/>
      <dgm:spPr/>
    </dgm:pt>
    <dgm:pt modelId="{905D4B16-CB69-4668-99B5-A267AFE7B990}" type="pres">
      <dgm:prSet presAssocID="{B1F46216-7735-4CF3-A543-0C038EF3680F}" presName="parentLeftMargin" presStyleLbl="node1" presStyleIdx="0" presStyleCnt="3"/>
      <dgm:spPr/>
    </dgm:pt>
    <dgm:pt modelId="{64FE9C42-B9D2-44E1-8D66-3E8B3AE005A1}" type="pres">
      <dgm:prSet presAssocID="{B1F46216-7735-4CF3-A543-0C038EF3680F}" presName="parentText" presStyleLbl="node1" presStyleIdx="0" presStyleCnt="3">
        <dgm:presLayoutVars>
          <dgm:chMax val="0"/>
          <dgm:bulletEnabled val="1"/>
        </dgm:presLayoutVars>
      </dgm:prSet>
      <dgm:spPr/>
    </dgm:pt>
    <dgm:pt modelId="{7F749B83-D5C4-44E4-96B0-32E04F6805E7}" type="pres">
      <dgm:prSet presAssocID="{B1F46216-7735-4CF3-A543-0C038EF3680F}" presName="negativeSpace" presStyleCnt="0"/>
      <dgm:spPr/>
    </dgm:pt>
    <dgm:pt modelId="{3D88B8CF-ADBD-4AFD-8EE3-514701C3072D}" type="pres">
      <dgm:prSet presAssocID="{B1F46216-7735-4CF3-A543-0C038EF3680F}" presName="childText" presStyleLbl="conFgAcc1" presStyleIdx="0" presStyleCnt="3">
        <dgm:presLayoutVars>
          <dgm:bulletEnabled val="1"/>
        </dgm:presLayoutVars>
      </dgm:prSet>
      <dgm:spPr/>
    </dgm:pt>
    <dgm:pt modelId="{BFC5B686-FD77-456F-B15E-E80789A6F900}" type="pres">
      <dgm:prSet presAssocID="{7FFBC1E7-4C4E-4B72-A46C-6CC0FF93CCB5}" presName="spaceBetweenRectangles" presStyleCnt="0"/>
      <dgm:spPr/>
    </dgm:pt>
    <dgm:pt modelId="{94A9D97D-6FB4-40A0-886B-9EC73303D54D}" type="pres">
      <dgm:prSet presAssocID="{43635608-436E-401A-B1AA-0B807230B217}" presName="parentLin" presStyleCnt="0"/>
      <dgm:spPr/>
    </dgm:pt>
    <dgm:pt modelId="{BE8F7A46-98EA-4312-8CE0-E314E5606A00}" type="pres">
      <dgm:prSet presAssocID="{43635608-436E-401A-B1AA-0B807230B217}" presName="parentLeftMargin" presStyleLbl="node1" presStyleIdx="0" presStyleCnt="3"/>
      <dgm:spPr/>
    </dgm:pt>
    <dgm:pt modelId="{10D10963-F9D2-4066-86DD-462E5398F641}" type="pres">
      <dgm:prSet presAssocID="{43635608-436E-401A-B1AA-0B807230B217}" presName="parentText" presStyleLbl="node1" presStyleIdx="1" presStyleCnt="3">
        <dgm:presLayoutVars>
          <dgm:chMax val="0"/>
          <dgm:bulletEnabled val="1"/>
        </dgm:presLayoutVars>
      </dgm:prSet>
      <dgm:spPr/>
    </dgm:pt>
    <dgm:pt modelId="{F995DB8E-4F7B-42CD-8BE7-81EED64C59F6}" type="pres">
      <dgm:prSet presAssocID="{43635608-436E-401A-B1AA-0B807230B217}" presName="negativeSpace" presStyleCnt="0"/>
      <dgm:spPr/>
    </dgm:pt>
    <dgm:pt modelId="{3B9CA7B9-9902-4FB4-A1BE-40B074BB7355}" type="pres">
      <dgm:prSet presAssocID="{43635608-436E-401A-B1AA-0B807230B217}" presName="childText" presStyleLbl="conFgAcc1" presStyleIdx="1" presStyleCnt="3">
        <dgm:presLayoutVars>
          <dgm:bulletEnabled val="1"/>
        </dgm:presLayoutVars>
      </dgm:prSet>
      <dgm:spPr/>
    </dgm:pt>
    <dgm:pt modelId="{69877491-A7C2-4D15-B7FA-4ADF4B6F1CA0}" type="pres">
      <dgm:prSet presAssocID="{8544CD5E-62DA-4B5A-B70B-65DA76C9A609}" presName="spaceBetweenRectangles" presStyleCnt="0"/>
      <dgm:spPr/>
    </dgm:pt>
    <dgm:pt modelId="{AD5433DF-F5C1-4785-BA29-AC365769ABBC}" type="pres">
      <dgm:prSet presAssocID="{9FA3DD3B-126D-4580-BFD9-AFDF4C23FC0F}" presName="parentLin" presStyleCnt="0"/>
      <dgm:spPr/>
    </dgm:pt>
    <dgm:pt modelId="{955C22BB-7DD4-45C5-9F21-3AADC7A8EDEC}" type="pres">
      <dgm:prSet presAssocID="{9FA3DD3B-126D-4580-BFD9-AFDF4C23FC0F}" presName="parentLeftMargin" presStyleLbl="node1" presStyleIdx="1" presStyleCnt="3"/>
      <dgm:spPr/>
    </dgm:pt>
    <dgm:pt modelId="{947CA32F-4169-463E-9404-65DE0EFDB7A9}" type="pres">
      <dgm:prSet presAssocID="{9FA3DD3B-126D-4580-BFD9-AFDF4C23FC0F}" presName="parentText" presStyleLbl="node1" presStyleIdx="2" presStyleCnt="3">
        <dgm:presLayoutVars>
          <dgm:chMax val="0"/>
          <dgm:bulletEnabled val="1"/>
        </dgm:presLayoutVars>
      </dgm:prSet>
      <dgm:spPr/>
    </dgm:pt>
    <dgm:pt modelId="{0B550B3F-B921-4A23-8E5A-67764E7023C8}" type="pres">
      <dgm:prSet presAssocID="{9FA3DD3B-126D-4580-BFD9-AFDF4C23FC0F}" presName="negativeSpace" presStyleCnt="0"/>
      <dgm:spPr/>
    </dgm:pt>
    <dgm:pt modelId="{FD1AA1CA-B6F0-43B6-9EC7-B40DFED37722}" type="pres">
      <dgm:prSet presAssocID="{9FA3DD3B-126D-4580-BFD9-AFDF4C23FC0F}" presName="childText" presStyleLbl="conFgAcc1" presStyleIdx="2" presStyleCnt="3">
        <dgm:presLayoutVars>
          <dgm:bulletEnabled val="1"/>
        </dgm:presLayoutVars>
      </dgm:prSet>
      <dgm:spPr/>
    </dgm:pt>
  </dgm:ptLst>
  <dgm:cxnLst>
    <dgm:cxn modelId="{9C519B05-44B1-4D25-8424-8FD2176F9993}" type="presOf" srcId="{EA09DE3E-AFA1-4F07-AA48-C3FB6B646818}" destId="{3D88B8CF-ADBD-4AFD-8EE3-514701C3072D}" srcOrd="0" destOrd="0" presId="urn:microsoft.com/office/officeart/2005/8/layout/list1"/>
    <dgm:cxn modelId="{4DC0E60B-3485-44DA-9B58-80A9BE66FAEC}" type="presOf" srcId="{AB82941F-0320-4A5C-BFD3-5D9AF937D052}" destId="{3D88B8CF-ADBD-4AFD-8EE3-514701C3072D}" srcOrd="0" destOrd="1" presId="urn:microsoft.com/office/officeart/2005/8/layout/list1"/>
    <dgm:cxn modelId="{9EBBF919-230A-4761-B0F0-97A4D9742685}" srcId="{9FA3DD3B-126D-4580-BFD9-AFDF4C23FC0F}" destId="{FE71E1DA-8F97-4418-BB70-209A20537314}" srcOrd="0" destOrd="0" parTransId="{D67582DE-78D6-44CD-86D4-54AD7E85960F}" sibTransId="{B78F0E4B-4D7B-423A-A433-773D719B2F70}"/>
    <dgm:cxn modelId="{6E6F9F2B-070B-40FA-89D5-F680C8974B1E}" srcId="{777D33CB-D48A-4EF9-8225-E0D6EE1B1A33}" destId="{9FA3DD3B-126D-4580-BFD9-AFDF4C23FC0F}" srcOrd="2" destOrd="0" parTransId="{846BC043-775F-4246-824D-AA03107450FE}" sibTransId="{359A5B55-CF17-4C2B-9BF3-8924D51C13C2}"/>
    <dgm:cxn modelId="{41B17A3E-A594-461B-9266-EDADA99D4783}" type="presOf" srcId="{506AE82B-4A20-48A0-8A7C-9E05B913C2AB}" destId="{3D88B8CF-ADBD-4AFD-8EE3-514701C3072D}" srcOrd="0" destOrd="2" presId="urn:microsoft.com/office/officeart/2005/8/layout/list1"/>
    <dgm:cxn modelId="{175C7E4A-5568-4F8B-A579-973A2DF2937D}" srcId="{43635608-436E-401A-B1AA-0B807230B217}" destId="{BCB6A385-C268-40A7-8F82-ACD35891CC74}" srcOrd="0" destOrd="0" parTransId="{CFFBF039-0454-474A-BFF4-B0E4255D2D2E}" sibTransId="{D42188B5-1F93-4980-802F-BA742EDABC2A}"/>
    <dgm:cxn modelId="{88A59C6B-B501-427D-8B6F-2BAF2F6DA4F4}" srcId="{B1F46216-7735-4CF3-A543-0C038EF3680F}" destId="{EA09DE3E-AFA1-4F07-AA48-C3FB6B646818}" srcOrd="0" destOrd="0" parTransId="{00C54E06-3EB9-448B-8E46-E215E1045382}" sibTransId="{C460BA37-D6D9-44B8-B0E2-5B178442412E}"/>
    <dgm:cxn modelId="{DBCEB94B-AA5D-4764-80BF-0FDBA85179BA}" type="presOf" srcId="{777D33CB-D48A-4EF9-8225-E0D6EE1B1A33}" destId="{52ADA850-9C7E-4AEA-BB0C-90C3E56CF29C}" srcOrd="0" destOrd="0" presId="urn:microsoft.com/office/officeart/2005/8/layout/list1"/>
    <dgm:cxn modelId="{F1E0AD70-A191-4AE1-BC46-750A7BC9B734}" type="presOf" srcId="{43635608-436E-401A-B1AA-0B807230B217}" destId="{BE8F7A46-98EA-4312-8CE0-E314E5606A00}" srcOrd="0" destOrd="0" presId="urn:microsoft.com/office/officeart/2005/8/layout/list1"/>
    <dgm:cxn modelId="{5FBFA07D-A0D6-4490-B011-8A4CBD2FCAB9}" srcId="{B1F46216-7735-4CF3-A543-0C038EF3680F}" destId="{AB82941F-0320-4A5C-BFD3-5D9AF937D052}" srcOrd="1" destOrd="0" parTransId="{6448028B-62D0-4344-AE92-2CBD2D2805D6}" sibTransId="{EBA2A28C-F2F1-4AC9-A68D-B0206CF0908D}"/>
    <dgm:cxn modelId="{2CF0068D-0EE1-4A80-8F11-9BA6E03891B5}" srcId="{777D33CB-D48A-4EF9-8225-E0D6EE1B1A33}" destId="{B1F46216-7735-4CF3-A543-0C038EF3680F}" srcOrd="0" destOrd="0" parTransId="{4F06DA69-D957-4A94-9A7A-D60D7E7B207F}" sibTransId="{7FFBC1E7-4C4E-4B72-A46C-6CC0FF93CCB5}"/>
    <dgm:cxn modelId="{1312788F-024F-48E3-9258-6AE8C1535C59}" type="presOf" srcId="{B1F46216-7735-4CF3-A543-0C038EF3680F}" destId="{905D4B16-CB69-4668-99B5-A267AFE7B990}" srcOrd="0" destOrd="0" presId="urn:microsoft.com/office/officeart/2005/8/layout/list1"/>
    <dgm:cxn modelId="{41530B91-0647-48E8-B5CE-FB0AD6DC854E}" type="presOf" srcId="{43635608-436E-401A-B1AA-0B807230B217}" destId="{10D10963-F9D2-4066-86DD-462E5398F641}" srcOrd="1" destOrd="0" presId="urn:microsoft.com/office/officeart/2005/8/layout/list1"/>
    <dgm:cxn modelId="{0B6D8AB4-AA47-4E81-AA42-A129F09E414D}" type="presOf" srcId="{B1F46216-7735-4CF3-A543-0C038EF3680F}" destId="{64FE9C42-B9D2-44E1-8D66-3E8B3AE005A1}" srcOrd="1" destOrd="0" presId="urn:microsoft.com/office/officeart/2005/8/layout/list1"/>
    <dgm:cxn modelId="{88E5F2BE-53C4-4AFA-B3B9-DE58525781FD}" type="presOf" srcId="{1D94CD81-C75B-4F3F-9965-8598FF03F918}" destId="{3B9CA7B9-9902-4FB4-A1BE-40B074BB7355}" srcOrd="0" destOrd="1" presId="urn:microsoft.com/office/officeart/2005/8/layout/list1"/>
    <dgm:cxn modelId="{6A939BC7-4BB3-48BA-B5EC-5B0FAC1019A7}" type="presOf" srcId="{BCB6A385-C268-40A7-8F82-ACD35891CC74}" destId="{3B9CA7B9-9902-4FB4-A1BE-40B074BB7355}" srcOrd="0" destOrd="0" presId="urn:microsoft.com/office/officeart/2005/8/layout/list1"/>
    <dgm:cxn modelId="{AFB06FC8-77DC-4970-A5C3-8412BB276457}" srcId="{43635608-436E-401A-B1AA-0B807230B217}" destId="{1D94CD81-C75B-4F3F-9965-8598FF03F918}" srcOrd="1" destOrd="0" parTransId="{62D40195-DAD9-4998-B7AB-968B31406AF7}" sibTransId="{CA7A4D0E-D2CF-4F64-8CC2-6AB164D56777}"/>
    <dgm:cxn modelId="{185EB5D6-1C5A-4D27-A6E5-566A6889A7EF}" srcId="{777D33CB-D48A-4EF9-8225-E0D6EE1B1A33}" destId="{43635608-436E-401A-B1AA-0B807230B217}" srcOrd="1" destOrd="0" parTransId="{D4D2289D-1C55-4A46-AC87-8343FB64137C}" sibTransId="{8544CD5E-62DA-4B5A-B70B-65DA76C9A609}"/>
    <dgm:cxn modelId="{80EDC9D6-60DC-491A-AFA8-1F5EB9A99462}" type="presOf" srcId="{FE71E1DA-8F97-4418-BB70-209A20537314}" destId="{FD1AA1CA-B6F0-43B6-9EC7-B40DFED37722}" srcOrd="0" destOrd="0" presId="urn:microsoft.com/office/officeart/2005/8/layout/list1"/>
    <dgm:cxn modelId="{7F990FD9-75BF-4576-A09E-87D9CC2237AE}" srcId="{B1F46216-7735-4CF3-A543-0C038EF3680F}" destId="{506AE82B-4A20-48A0-8A7C-9E05B913C2AB}" srcOrd="2" destOrd="0" parTransId="{CDA0726A-143E-4051-9E73-3B049B934294}" sibTransId="{8F930BCE-33A2-4CC1-89E9-25F1957C83AF}"/>
    <dgm:cxn modelId="{DAEBD4F1-C21A-4A6D-9D17-A3D39B947800}" type="presOf" srcId="{9FA3DD3B-126D-4580-BFD9-AFDF4C23FC0F}" destId="{955C22BB-7DD4-45C5-9F21-3AADC7A8EDEC}" srcOrd="0" destOrd="0" presId="urn:microsoft.com/office/officeart/2005/8/layout/list1"/>
    <dgm:cxn modelId="{44A5FDF2-B544-46C3-A726-88DF1277C86E}" type="presOf" srcId="{9FA3DD3B-126D-4580-BFD9-AFDF4C23FC0F}" destId="{947CA32F-4169-463E-9404-65DE0EFDB7A9}" srcOrd="1" destOrd="0" presId="urn:microsoft.com/office/officeart/2005/8/layout/list1"/>
    <dgm:cxn modelId="{8E59E239-DA58-4878-80EB-6E14764F0EAD}" type="presParOf" srcId="{52ADA850-9C7E-4AEA-BB0C-90C3E56CF29C}" destId="{516EED98-CBDC-4458-9B34-B25A974C81F8}" srcOrd="0" destOrd="0" presId="urn:microsoft.com/office/officeart/2005/8/layout/list1"/>
    <dgm:cxn modelId="{2B7E00B9-71D2-4C8E-83FC-AEEA2A60FFA6}" type="presParOf" srcId="{516EED98-CBDC-4458-9B34-B25A974C81F8}" destId="{905D4B16-CB69-4668-99B5-A267AFE7B990}" srcOrd="0" destOrd="0" presId="urn:microsoft.com/office/officeart/2005/8/layout/list1"/>
    <dgm:cxn modelId="{4B72E4B2-ABEB-40FA-9E91-DC7DAA942DEC}" type="presParOf" srcId="{516EED98-CBDC-4458-9B34-B25A974C81F8}" destId="{64FE9C42-B9D2-44E1-8D66-3E8B3AE005A1}" srcOrd="1" destOrd="0" presId="urn:microsoft.com/office/officeart/2005/8/layout/list1"/>
    <dgm:cxn modelId="{C121F700-20F1-490A-B302-499D8D6EBAFB}" type="presParOf" srcId="{52ADA850-9C7E-4AEA-BB0C-90C3E56CF29C}" destId="{7F749B83-D5C4-44E4-96B0-32E04F6805E7}" srcOrd="1" destOrd="0" presId="urn:microsoft.com/office/officeart/2005/8/layout/list1"/>
    <dgm:cxn modelId="{4ACE694F-A03C-4F65-8F18-49DE6DF35AA6}" type="presParOf" srcId="{52ADA850-9C7E-4AEA-BB0C-90C3E56CF29C}" destId="{3D88B8CF-ADBD-4AFD-8EE3-514701C3072D}" srcOrd="2" destOrd="0" presId="urn:microsoft.com/office/officeart/2005/8/layout/list1"/>
    <dgm:cxn modelId="{D718C0B9-BF91-402E-A0E1-C9A03A73DC9F}" type="presParOf" srcId="{52ADA850-9C7E-4AEA-BB0C-90C3E56CF29C}" destId="{BFC5B686-FD77-456F-B15E-E80789A6F900}" srcOrd="3" destOrd="0" presId="urn:microsoft.com/office/officeart/2005/8/layout/list1"/>
    <dgm:cxn modelId="{B9326D43-4B19-41C1-9529-2FF50FB3BD99}" type="presParOf" srcId="{52ADA850-9C7E-4AEA-BB0C-90C3E56CF29C}" destId="{94A9D97D-6FB4-40A0-886B-9EC73303D54D}" srcOrd="4" destOrd="0" presId="urn:microsoft.com/office/officeart/2005/8/layout/list1"/>
    <dgm:cxn modelId="{28FCEFE4-0129-4BAA-BF4F-C667DEE0F1F9}" type="presParOf" srcId="{94A9D97D-6FB4-40A0-886B-9EC73303D54D}" destId="{BE8F7A46-98EA-4312-8CE0-E314E5606A00}" srcOrd="0" destOrd="0" presId="urn:microsoft.com/office/officeart/2005/8/layout/list1"/>
    <dgm:cxn modelId="{B6E3CBB6-EAA4-4AA5-9C54-E72FD2A61E51}" type="presParOf" srcId="{94A9D97D-6FB4-40A0-886B-9EC73303D54D}" destId="{10D10963-F9D2-4066-86DD-462E5398F641}" srcOrd="1" destOrd="0" presId="urn:microsoft.com/office/officeart/2005/8/layout/list1"/>
    <dgm:cxn modelId="{F4BC564F-C54F-4039-80E4-101A96187A88}" type="presParOf" srcId="{52ADA850-9C7E-4AEA-BB0C-90C3E56CF29C}" destId="{F995DB8E-4F7B-42CD-8BE7-81EED64C59F6}" srcOrd="5" destOrd="0" presId="urn:microsoft.com/office/officeart/2005/8/layout/list1"/>
    <dgm:cxn modelId="{006C1348-BE5F-467B-A9DA-BA26B93CC3E7}" type="presParOf" srcId="{52ADA850-9C7E-4AEA-BB0C-90C3E56CF29C}" destId="{3B9CA7B9-9902-4FB4-A1BE-40B074BB7355}" srcOrd="6" destOrd="0" presId="urn:microsoft.com/office/officeart/2005/8/layout/list1"/>
    <dgm:cxn modelId="{ED900160-E665-490A-9A6A-856038C0E596}" type="presParOf" srcId="{52ADA850-9C7E-4AEA-BB0C-90C3E56CF29C}" destId="{69877491-A7C2-4D15-B7FA-4ADF4B6F1CA0}" srcOrd="7" destOrd="0" presId="urn:microsoft.com/office/officeart/2005/8/layout/list1"/>
    <dgm:cxn modelId="{57F41455-1B77-4956-87EB-1A7BB0D5E3F3}" type="presParOf" srcId="{52ADA850-9C7E-4AEA-BB0C-90C3E56CF29C}" destId="{AD5433DF-F5C1-4785-BA29-AC365769ABBC}" srcOrd="8" destOrd="0" presId="urn:microsoft.com/office/officeart/2005/8/layout/list1"/>
    <dgm:cxn modelId="{AA116016-5A8A-4CC7-A9B0-B4446E796352}" type="presParOf" srcId="{AD5433DF-F5C1-4785-BA29-AC365769ABBC}" destId="{955C22BB-7DD4-45C5-9F21-3AADC7A8EDEC}" srcOrd="0" destOrd="0" presId="urn:microsoft.com/office/officeart/2005/8/layout/list1"/>
    <dgm:cxn modelId="{1290D784-2913-4EA6-911A-99976BA50771}" type="presParOf" srcId="{AD5433DF-F5C1-4785-BA29-AC365769ABBC}" destId="{947CA32F-4169-463E-9404-65DE0EFDB7A9}" srcOrd="1" destOrd="0" presId="urn:microsoft.com/office/officeart/2005/8/layout/list1"/>
    <dgm:cxn modelId="{EBAB0EF0-C175-4962-8E22-A1C7F02AB14C}" type="presParOf" srcId="{52ADA850-9C7E-4AEA-BB0C-90C3E56CF29C}" destId="{0B550B3F-B921-4A23-8E5A-67764E7023C8}" srcOrd="9" destOrd="0" presId="urn:microsoft.com/office/officeart/2005/8/layout/list1"/>
    <dgm:cxn modelId="{7902C8C2-9D32-4015-9B37-C6A659FD0628}" type="presParOf" srcId="{52ADA850-9C7E-4AEA-BB0C-90C3E56CF29C}" destId="{FD1AA1CA-B6F0-43B6-9EC7-B40DFED37722}"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6BBC34E-03DB-485E-A92B-AD7BECF693C0}"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9B130B15-DB31-453E-B471-637B8354CAC8}">
      <dgm:prSet phldrT="[Text]"/>
      <dgm:spPr/>
      <dgm:t>
        <a:bodyPr/>
        <a:lstStyle/>
        <a:p>
          <a:r>
            <a:rPr lang="en-US" dirty="0">
              <a:latin typeface="Century Schoolbook" panose="02040604050505020304" pitchFamily="18" charset="0"/>
            </a:rPr>
            <a:t>Scrum Team</a:t>
          </a:r>
        </a:p>
      </dgm:t>
    </dgm:pt>
    <dgm:pt modelId="{9183CFE4-F5C5-4341-88AA-116E0EAACFB0}" type="parTrans" cxnId="{8C439CEC-7091-4DB9-BB77-F8F752E11DE7}">
      <dgm:prSet/>
      <dgm:spPr/>
      <dgm:t>
        <a:bodyPr/>
        <a:lstStyle/>
        <a:p>
          <a:endParaRPr lang="en-US">
            <a:latin typeface="Century Schoolbook" panose="02040604050505020304" pitchFamily="18" charset="0"/>
          </a:endParaRPr>
        </a:p>
      </dgm:t>
    </dgm:pt>
    <dgm:pt modelId="{21C01518-2D2E-4100-9D1B-416D1C19E70A}" type="sibTrans" cxnId="{8C439CEC-7091-4DB9-BB77-F8F752E11DE7}">
      <dgm:prSet/>
      <dgm:spPr/>
      <dgm:t>
        <a:bodyPr/>
        <a:lstStyle/>
        <a:p>
          <a:endParaRPr lang="en-US">
            <a:latin typeface="Century Schoolbook" panose="02040604050505020304" pitchFamily="18" charset="0"/>
          </a:endParaRPr>
        </a:p>
      </dgm:t>
    </dgm:pt>
    <dgm:pt modelId="{0CD6F5E7-7046-4270-974B-C9C0E8A0D3A8}">
      <dgm:prSet phldrT="[Text]"/>
      <dgm:spPr/>
      <dgm:t>
        <a:bodyPr/>
        <a:lstStyle/>
        <a:p>
          <a:r>
            <a:rPr lang="en-US" dirty="0">
              <a:latin typeface="Century Schoolbook" panose="02040604050505020304" pitchFamily="18" charset="0"/>
            </a:rPr>
            <a:t>Create goals and plan for each sprint</a:t>
          </a:r>
        </a:p>
      </dgm:t>
    </dgm:pt>
    <dgm:pt modelId="{3E495113-6364-48E4-A766-EABECDCC8D81}" type="parTrans" cxnId="{305698C8-FBE3-4BD2-B9AF-5BEDA59ACFF1}">
      <dgm:prSet/>
      <dgm:spPr/>
      <dgm:t>
        <a:bodyPr/>
        <a:lstStyle/>
        <a:p>
          <a:endParaRPr lang="en-US">
            <a:latin typeface="Century Schoolbook" panose="02040604050505020304" pitchFamily="18" charset="0"/>
          </a:endParaRPr>
        </a:p>
      </dgm:t>
    </dgm:pt>
    <dgm:pt modelId="{3973FD0F-3FD2-4C7D-82E7-E61045C23958}" type="sibTrans" cxnId="{305698C8-FBE3-4BD2-B9AF-5BEDA59ACFF1}">
      <dgm:prSet/>
      <dgm:spPr/>
      <dgm:t>
        <a:bodyPr/>
        <a:lstStyle/>
        <a:p>
          <a:endParaRPr lang="en-US">
            <a:latin typeface="Century Schoolbook" panose="02040604050505020304" pitchFamily="18" charset="0"/>
          </a:endParaRPr>
        </a:p>
      </dgm:t>
    </dgm:pt>
    <dgm:pt modelId="{B9E43423-BAF6-4682-811B-8CAABF2D70F8}">
      <dgm:prSet phldrT="[Text]"/>
      <dgm:spPr/>
      <dgm:t>
        <a:bodyPr/>
        <a:lstStyle/>
        <a:p>
          <a:r>
            <a:rPr lang="en-US" dirty="0">
              <a:latin typeface="Century Schoolbook" panose="02040604050505020304" pitchFamily="18" charset="0"/>
            </a:rPr>
            <a:t>Sprints</a:t>
          </a:r>
        </a:p>
      </dgm:t>
    </dgm:pt>
    <dgm:pt modelId="{4CA7DA17-A7A2-4247-AF47-7E984571191F}" type="parTrans" cxnId="{8A454B0A-A4C0-4838-9620-B1F8F54CBAF1}">
      <dgm:prSet/>
      <dgm:spPr/>
      <dgm:t>
        <a:bodyPr/>
        <a:lstStyle/>
        <a:p>
          <a:endParaRPr lang="en-US">
            <a:latin typeface="Century Schoolbook" panose="02040604050505020304" pitchFamily="18" charset="0"/>
          </a:endParaRPr>
        </a:p>
      </dgm:t>
    </dgm:pt>
    <dgm:pt modelId="{0BEA2607-AFA8-48A2-B47E-198241E2E76E}" type="sibTrans" cxnId="{8A454B0A-A4C0-4838-9620-B1F8F54CBAF1}">
      <dgm:prSet/>
      <dgm:spPr/>
      <dgm:t>
        <a:bodyPr/>
        <a:lstStyle/>
        <a:p>
          <a:endParaRPr lang="en-US">
            <a:latin typeface="Century Schoolbook" panose="02040604050505020304" pitchFamily="18" charset="0"/>
          </a:endParaRPr>
        </a:p>
      </dgm:t>
    </dgm:pt>
    <dgm:pt modelId="{650A6045-B425-458E-82EE-105B0460CA77}">
      <dgm:prSet phldrT="[Text]"/>
      <dgm:spPr/>
      <dgm:t>
        <a:bodyPr/>
        <a:lstStyle/>
        <a:p>
          <a:r>
            <a:rPr lang="en-US" dirty="0">
              <a:latin typeface="Century Schoolbook" panose="02040604050505020304" pitchFamily="18" charset="0"/>
            </a:rPr>
            <a:t>Project divided into weekly sprints</a:t>
          </a:r>
        </a:p>
      </dgm:t>
    </dgm:pt>
    <dgm:pt modelId="{01CE0B69-414D-4608-AA26-85912B857300}" type="parTrans" cxnId="{D95EDD1D-BF44-4A70-BAD5-90230D0A639F}">
      <dgm:prSet/>
      <dgm:spPr/>
      <dgm:t>
        <a:bodyPr/>
        <a:lstStyle/>
        <a:p>
          <a:endParaRPr lang="en-US">
            <a:latin typeface="Century Schoolbook" panose="02040604050505020304" pitchFamily="18" charset="0"/>
          </a:endParaRPr>
        </a:p>
      </dgm:t>
    </dgm:pt>
    <dgm:pt modelId="{AA333D40-C14B-422F-88D7-C0F9DE6F767E}" type="sibTrans" cxnId="{D95EDD1D-BF44-4A70-BAD5-90230D0A639F}">
      <dgm:prSet/>
      <dgm:spPr/>
      <dgm:t>
        <a:bodyPr/>
        <a:lstStyle/>
        <a:p>
          <a:endParaRPr lang="en-US">
            <a:latin typeface="Century Schoolbook" panose="02040604050505020304" pitchFamily="18" charset="0"/>
          </a:endParaRPr>
        </a:p>
      </dgm:t>
    </dgm:pt>
    <dgm:pt modelId="{10E2921D-AE4E-46DB-B7D7-FF9901EADF95}">
      <dgm:prSet phldrT="[Text]"/>
      <dgm:spPr/>
      <dgm:t>
        <a:bodyPr/>
        <a:lstStyle/>
        <a:p>
          <a:r>
            <a:rPr lang="en-US" dirty="0">
              <a:latin typeface="Century Schoolbook" panose="02040604050505020304" pitchFamily="18" charset="0"/>
            </a:rPr>
            <a:t>Each team needed to meet with the professor either face to face or on Zoom</a:t>
          </a:r>
        </a:p>
      </dgm:t>
    </dgm:pt>
    <dgm:pt modelId="{CDF1BE21-A078-4636-B12E-72120240E53C}" type="parTrans" cxnId="{6C1ABA7B-EC4E-4C89-A56F-4DBF1CBBB615}">
      <dgm:prSet/>
      <dgm:spPr/>
      <dgm:t>
        <a:bodyPr/>
        <a:lstStyle/>
        <a:p>
          <a:endParaRPr lang="en-US">
            <a:latin typeface="Century Schoolbook" panose="02040604050505020304" pitchFamily="18" charset="0"/>
          </a:endParaRPr>
        </a:p>
      </dgm:t>
    </dgm:pt>
    <dgm:pt modelId="{3A02C891-FB2D-4EFE-8F14-C46AAE58CF47}" type="sibTrans" cxnId="{6C1ABA7B-EC4E-4C89-A56F-4DBF1CBBB615}">
      <dgm:prSet/>
      <dgm:spPr/>
      <dgm:t>
        <a:bodyPr/>
        <a:lstStyle/>
        <a:p>
          <a:endParaRPr lang="en-US">
            <a:latin typeface="Century Schoolbook" panose="02040604050505020304" pitchFamily="18" charset="0"/>
          </a:endParaRPr>
        </a:p>
      </dgm:t>
    </dgm:pt>
    <dgm:pt modelId="{0F718407-7282-43C2-A0CD-6435F8D710E6}">
      <dgm:prSet phldrT="[Text]"/>
      <dgm:spPr/>
      <dgm:t>
        <a:bodyPr/>
        <a:lstStyle/>
        <a:p>
          <a:r>
            <a:rPr lang="en-US" dirty="0">
              <a:latin typeface="Century Schoolbook" panose="02040604050505020304" pitchFamily="18" charset="0"/>
            </a:rPr>
            <a:t>All students in a team must meet the professor weekly</a:t>
          </a:r>
        </a:p>
      </dgm:t>
    </dgm:pt>
    <dgm:pt modelId="{6F108971-4CB4-4983-9D5F-81D78D443ED4}" type="parTrans" cxnId="{77D27D51-C117-464D-9899-3A5705A8CF8B}">
      <dgm:prSet/>
      <dgm:spPr/>
      <dgm:t>
        <a:bodyPr/>
        <a:lstStyle/>
        <a:p>
          <a:endParaRPr lang="en-US">
            <a:latin typeface="Century Schoolbook" panose="02040604050505020304" pitchFamily="18" charset="0"/>
          </a:endParaRPr>
        </a:p>
      </dgm:t>
    </dgm:pt>
    <dgm:pt modelId="{5E3AC9B1-8CF3-4FD6-8540-430B5DC37C3E}" type="sibTrans" cxnId="{77D27D51-C117-464D-9899-3A5705A8CF8B}">
      <dgm:prSet/>
      <dgm:spPr/>
      <dgm:t>
        <a:bodyPr/>
        <a:lstStyle/>
        <a:p>
          <a:endParaRPr lang="en-US">
            <a:latin typeface="Century Schoolbook" panose="02040604050505020304" pitchFamily="18" charset="0"/>
          </a:endParaRPr>
        </a:p>
      </dgm:t>
    </dgm:pt>
    <dgm:pt modelId="{2DFFF9F4-D540-4F53-A755-58D41F21214D}">
      <dgm:prSet phldrT="[Text]"/>
      <dgm:spPr/>
      <dgm:t>
        <a:bodyPr/>
        <a:lstStyle/>
        <a:p>
          <a:r>
            <a:rPr lang="en-US" dirty="0">
              <a:latin typeface="Century Schoolbook" panose="02040604050505020304" pitchFamily="18" charset="0"/>
            </a:rPr>
            <a:t>Adapt plan, hold each other accountable</a:t>
          </a:r>
        </a:p>
      </dgm:t>
    </dgm:pt>
    <dgm:pt modelId="{F8C3B64B-5717-4C36-B155-077C0E9C3F62}" type="parTrans" cxnId="{C217B4BA-4839-4603-8F87-97D8E614311B}">
      <dgm:prSet/>
      <dgm:spPr/>
      <dgm:t>
        <a:bodyPr/>
        <a:lstStyle/>
        <a:p>
          <a:endParaRPr lang="en-US">
            <a:latin typeface="Century Schoolbook" panose="02040604050505020304" pitchFamily="18" charset="0"/>
          </a:endParaRPr>
        </a:p>
      </dgm:t>
    </dgm:pt>
    <dgm:pt modelId="{2BBDD9D8-49A7-440A-B32D-002D23B9EB43}" type="sibTrans" cxnId="{C217B4BA-4839-4603-8F87-97D8E614311B}">
      <dgm:prSet/>
      <dgm:spPr/>
      <dgm:t>
        <a:bodyPr/>
        <a:lstStyle/>
        <a:p>
          <a:endParaRPr lang="en-US">
            <a:latin typeface="Century Schoolbook" panose="02040604050505020304" pitchFamily="18" charset="0"/>
          </a:endParaRPr>
        </a:p>
      </dgm:t>
    </dgm:pt>
    <dgm:pt modelId="{7009E41C-4E41-4705-A1C1-380F0E51E8FF}">
      <dgm:prSet phldrT="[Text]"/>
      <dgm:spPr/>
      <dgm:t>
        <a:bodyPr/>
        <a:lstStyle/>
        <a:p>
          <a:r>
            <a:rPr lang="en-US" dirty="0">
              <a:latin typeface="Century Schoolbook" panose="02040604050505020304" pitchFamily="18" charset="0"/>
            </a:rPr>
            <a:t>Completing weekly deliverables</a:t>
          </a:r>
        </a:p>
      </dgm:t>
    </dgm:pt>
    <dgm:pt modelId="{CF3882F4-BBF6-4206-8EA6-30400F817898}" type="parTrans" cxnId="{D17FDDCE-961F-4E95-88E1-AD8D1812C2BE}">
      <dgm:prSet/>
      <dgm:spPr/>
      <dgm:t>
        <a:bodyPr/>
        <a:lstStyle/>
        <a:p>
          <a:endParaRPr lang="en-US">
            <a:latin typeface="Century Schoolbook" panose="02040604050505020304" pitchFamily="18" charset="0"/>
          </a:endParaRPr>
        </a:p>
      </dgm:t>
    </dgm:pt>
    <dgm:pt modelId="{A6E194FE-A630-4330-BDDD-87418874D510}" type="sibTrans" cxnId="{D17FDDCE-961F-4E95-88E1-AD8D1812C2BE}">
      <dgm:prSet/>
      <dgm:spPr/>
      <dgm:t>
        <a:bodyPr/>
        <a:lstStyle/>
        <a:p>
          <a:endParaRPr lang="en-US">
            <a:latin typeface="Century Schoolbook" panose="02040604050505020304" pitchFamily="18" charset="0"/>
          </a:endParaRPr>
        </a:p>
      </dgm:t>
    </dgm:pt>
    <dgm:pt modelId="{B5B00F90-22B0-4E63-921B-DD995200AE02}" type="pres">
      <dgm:prSet presAssocID="{76BBC34E-03DB-485E-A92B-AD7BECF693C0}" presName="linear" presStyleCnt="0">
        <dgm:presLayoutVars>
          <dgm:animLvl val="lvl"/>
          <dgm:resizeHandles val="exact"/>
        </dgm:presLayoutVars>
      </dgm:prSet>
      <dgm:spPr/>
    </dgm:pt>
    <dgm:pt modelId="{51FD4BFF-4901-4072-B30C-E3A493D7C390}" type="pres">
      <dgm:prSet presAssocID="{B9E43423-BAF6-4682-811B-8CAABF2D70F8}" presName="parentText" presStyleLbl="node1" presStyleIdx="0" presStyleCnt="2" custLinFactNeighborY="1535">
        <dgm:presLayoutVars>
          <dgm:chMax val="0"/>
          <dgm:bulletEnabled val="1"/>
        </dgm:presLayoutVars>
      </dgm:prSet>
      <dgm:spPr/>
    </dgm:pt>
    <dgm:pt modelId="{19359AA3-5E34-4438-A853-594E4A9FC12D}" type="pres">
      <dgm:prSet presAssocID="{B9E43423-BAF6-4682-811B-8CAABF2D70F8}" presName="childText" presStyleLbl="revTx" presStyleIdx="0" presStyleCnt="2">
        <dgm:presLayoutVars>
          <dgm:bulletEnabled val="1"/>
        </dgm:presLayoutVars>
      </dgm:prSet>
      <dgm:spPr/>
    </dgm:pt>
    <dgm:pt modelId="{714C0D34-F30E-4B92-95D3-904309DEEC06}" type="pres">
      <dgm:prSet presAssocID="{9B130B15-DB31-453E-B471-637B8354CAC8}" presName="parentText" presStyleLbl="node1" presStyleIdx="1" presStyleCnt="2">
        <dgm:presLayoutVars>
          <dgm:chMax val="0"/>
          <dgm:bulletEnabled val="1"/>
        </dgm:presLayoutVars>
      </dgm:prSet>
      <dgm:spPr/>
    </dgm:pt>
    <dgm:pt modelId="{8DC8412A-E009-46B8-8D43-ECA561F2AC8F}" type="pres">
      <dgm:prSet presAssocID="{9B130B15-DB31-453E-B471-637B8354CAC8}" presName="childText" presStyleLbl="revTx" presStyleIdx="1" presStyleCnt="2">
        <dgm:presLayoutVars>
          <dgm:bulletEnabled val="1"/>
        </dgm:presLayoutVars>
      </dgm:prSet>
      <dgm:spPr/>
    </dgm:pt>
  </dgm:ptLst>
  <dgm:cxnLst>
    <dgm:cxn modelId="{46D79D00-87D9-410A-8180-D1503100FA2C}" type="presOf" srcId="{0CD6F5E7-7046-4270-974B-C9C0E8A0D3A8}" destId="{8DC8412A-E009-46B8-8D43-ECA561F2AC8F}" srcOrd="0" destOrd="0" presId="urn:microsoft.com/office/officeart/2005/8/layout/vList2"/>
    <dgm:cxn modelId="{8A454B0A-A4C0-4838-9620-B1F8F54CBAF1}" srcId="{76BBC34E-03DB-485E-A92B-AD7BECF693C0}" destId="{B9E43423-BAF6-4682-811B-8CAABF2D70F8}" srcOrd="0" destOrd="0" parTransId="{4CA7DA17-A7A2-4247-AF47-7E984571191F}" sibTransId="{0BEA2607-AFA8-48A2-B47E-198241E2E76E}"/>
    <dgm:cxn modelId="{7DACEE10-BB74-4002-AADD-27954A86D63A}" type="presOf" srcId="{B9E43423-BAF6-4682-811B-8CAABF2D70F8}" destId="{51FD4BFF-4901-4072-B30C-E3A493D7C390}" srcOrd="0" destOrd="0" presId="urn:microsoft.com/office/officeart/2005/8/layout/vList2"/>
    <dgm:cxn modelId="{9B30171C-C2C2-4798-B24D-79CE267B383D}" type="presOf" srcId="{10E2921D-AE4E-46DB-B7D7-FF9901EADF95}" destId="{19359AA3-5E34-4438-A853-594E4A9FC12D}" srcOrd="0" destOrd="1" presId="urn:microsoft.com/office/officeart/2005/8/layout/vList2"/>
    <dgm:cxn modelId="{D95EDD1D-BF44-4A70-BAD5-90230D0A639F}" srcId="{B9E43423-BAF6-4682-811B-8CAABF2D70F8}" destId="{650A6045-B425-458E-82EE-105B0460CA77}" srcOrd="0" destOrd="0" parTransId="{01CE0B69-414D-4608-AA26-85912B857300}" sibTransId="{AA333D40-C14B-422F-88D7-C0F9DE6F767E}"/>
    <dgm:cxn modelId="{04C24E40-B27A-42ED-B26F-00F1B1B5F810}" type="presOf" srcId="{7009E41C-4E41-4705-A1C1-380F0E51E8FF}" destId="{8DC8412A-E009-46B8-8D43-ECA561F2AC8F}" srcOrd="0" destOrd="2" presId="urn:microsoft.com/office/officeart/2005/8/layout/vList2"/>
    <dgm:cxn modelId="{B31CE05B-32C4-4CF8-B3B6-8A8124249EBD}" type="presOf" srcId="{76BBC34E-03DB-485E-A92B-AD7BECF693C0}" destId="{B5B00F90-22B0-4E63-921B-DD995200AE02}" srcOrd="0" destOrd="0" presId="urn:microsoft.com/office/officeart/2005/8/layout/vList2"/>
    <dgm:cxn modelId="{537A1960-0AF1-450F-9AF3-46BA61CFE53D}" type="presOf" srcId="{650A6045-B425-458E-82EE-105B0460CA77}" destId="{19359AA3-5E34-4438-A853-594E4A9FC12D}" srcOrd="0" destOrd="0" presId="urn:microsoft.com/office/officeart/2005/8/layout/vList2"/>
    <dgm:cxn modelId="{77D27D51-C117-464D-9899-3A5705A8CF8B}" srcId="{B9E43423-BAF6-4682-811B-8CAABF2D70F8}" destId="{0F718407-7282-43C2-A0CD-6435F8D710E6}" srcOrd="2" destOrd="0" parTransId="{6F108971-4CB4-4983-9D5F-81D78D443ED4}" sibTransId="{5E3AC9B1-8CF3-4FD6-8540-430B5DC37C3E}"/>
    <dgm:cxn modelId="{D474A973-B53B-44CA-894B-98487B62D61D}" type="presOf" srcId="{0F718407-7282-43C2-A0CD-6435F8D710E6}" destId="{19359AA3-5E34-4438-A853-594E4A9FC12D}" srcOrd="0" destOrd="2" presId="urn:microsoft.com/office/officeart/2005/8/layout/vList2"/>
    <dgm:cxn modelId="{6C1ABA7B-EC4E-4C89-A56F-4DBF1CBBB615}" srcId="{B9E43423-BAF6-4682-811B-8CAABF2D70F8}" destId="{10E2921D-AE4E-46DB-B7D7-FF9901EADF95}" srcOrd="1" destOrd="0" parTransId="{CDF1BE21-A078-4636-B12E-72120240E53C}" sibTransId="{3A02C891-FB2D-4EFE-8F14-C46AAE58CF47}"/>
    <dgm:cxn modelId="{90D2E2B1-2188-4626-B761-C90B4D6DE0A5}" type="presOf" srcId="{9B130B15-DB31-453E-B471-637B8354CAC8}" destId="{714C0D34-F30E-4B92-95D3-904309DEEC06}" srcOrd="0" destOrd="0" presId="urn:microsoft.com/office/officeart/2005/8/layout/vList2"/>
    <dgm:cxn modelId="{C217B4BA-4839-4603-8F87-97D8E614311B}" srcId="{9B130B15-DB31-453E-B471-637B8354CAC8}" destId="{2DFFF9F4-D540-4F53-A755-58D41F21214D}" srcOrd="1" destOrd="0" parTransId="{F8C3B64B-5717-4C36-B155-077C0E9C3F62}" sibTransId="{2BBDD9D8-49A7-440A-B32D-002D23B9EB43}"/>
    <dgm:cxn modelId="{305698C8-FBE3-4BD2-B9AF-5BEDA59ACFF1}" srcId="{9B130B15-DB31-453E-B471-637B8354CAC8}" destId="{0CD6F5E7-7046-4270-974B-C9C0E8A0D3A8}" srcOrd="0" destOrd="0" parTransId="{3E495113-6364-48E4-A766-EABECDCC8D81}" sibTransId="{3973FD0F-3FD2-4C7D-82E7-E61045C23958}"/>
    <dgm:cxn modelId="{E9ECDACB-5CEB-4695-9BBC-45F21FAD0CE9}" type="presOf" srcId="{2DFFF9F4-D540-4F53-A755-58D41F21214D}" destId="{8DC8412A-E009-46B8-8D43-ECA561F2AC8F}" srcOrd="0" destOrd="1" presId="urn:microsoft.com/office/officeart/2005/8/layout/vList2"/>
    <dgm:cxn modelId="{D17FDDCE-961F-4E95-88E1-AD8D1812C2BE}" srcId="{9B130B15-DB31-453E-B471-637B8354CAC8}" destId="{7009E41C-4E41-4705-A1C1-380F0E51E8FF}" srcOrd="2" destOrd="0" parTransId="{CF3882F4-BBF6-4206-8EA6-30400F817898}" sibTransId="{A6E194FE-A630-4330-BDDD-87418874D510}"/>
    <dgm:cxn modelId="{8C439CEC-7091-4DB9-BB77-F8F752E11DE7}" srcId="{76BBC34E-03DB-485E-A92B-AD7BECF693C0}" destId="{9B130B15-DB31-453E-B471-637B8354CAC8}" srcOrd="1" destOrd="0" parTransId="{9183CFE4-F5C5-4341-88AA-116E0EAACFB0}" sibTransId="{21C01518-2D2E-4100-9D1B-416D1C19E70A}"/>
    <dgm:cxn modelId="{84B11C06-2EF0-4D69-BB72-BA6C5AE2D14E}" type="presParOf" srcId="{B5B00F90-22B0-4E63-921B-DD995200AE02}" destId="{51FD4BFF-4901-4072-B30C-E3A493D7C390}" srcOrd="0" destOrd="0" presId="urn:microsoft.com/office/officeart/2005/8/layout/vList2"/>
    <dgm:cxn modelId="{B9ECDDF9-B8EA-4979-B2E7-56294F798234}" type="presParOf" srcId="{B5B00F90-22B0-4E63-921B-DD995200AE02}" destId="{19359AA3-5E34-4438-A853-594E4A9FC12D}" srcOrd="1" destOrd="0" presId="urn:microsoft.com/office/officeart/2005/8/layout/vList2"/>
    <dgm:cxn modelId="{F9433EBF-76F2-4792-BECF-2384E016F9C8}" type="presParOf" srcId="{B5B00F90-22B0-4E63-921B-DD995200AE02}" destId="{714C0D34-F30E-4B92-95D3-904309DEEC06}" srcOrd="2" destOrd="0" presId="urn:microsoft.com/office/officeart/2005/8/layout/vList2"/>
    <dgm:cxn modelId="{9AC4C9C6-D8B0-40FA-A6FF-9C255A35B639}" type="presParOf" srcId="{B5B00F90-22B0-4E63-921B-DD995200AE02}" destId="{8DC8412A-E009-46B8-8D43-ECA561F2AC8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76BBC34E-03DB-485E-A92B-AD7BECF693C0}"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16479D4F-7D53-4250-A571-9658613A1466}">
      <dgm:prSet phldrT="[Text]"/>
      <dgm:spPr/>
      <dgm:t>
        <a:bodyPr/>
        <a:lstStyle/>
        <a:p>
          <a:r>
            <a:rPr lang="en-US" dirty="0">
              <a:latin typeface="Century Schoolbook" panose="02040604050505020304" pitchFamily="18" charset="0"/>
            </a:rPr>
            <a:t>Scrum Master</a:t>
          </a:r>
        </a:p>
      </dgm:t>
    </dgm:pt>
    <dgm:pt modelId="{346791F7-E968-481F-8192-0546C1CDCD3F}" type="parTrans" cxnId="{221383C5-565A-4152-B227-D046F3C538A6}">
      <dgm:prSet/>
      <dgm:spPr/>
      <dgm:t>
        <a:bodyPr/>
        <a:lstStyle/>
        <a:p>
          <a:endParaRPr lang="en-US">
            <a:latin typeface="Century Schoolbook" panose="02040604050505020304" pitchFamily="18" charset="0"/>
          </a:endParaRPr>
        </a:p>
      </dgm:t>
    </dgm:pt>
    <dgm:pt modelId="{DB79BB40-0027-4A94-9130-8AFCDD9CE4DE}" type="sibTrans" cxnId="{221383C5-565A-4152-B227-D046F3C538A6}">
      <dgm:prSet/>
      <dgm:spPr/>
      <dgm:t>
        <a:bodyPr/>
        <a:lstStyle/>
        <a:p>
          <a:endParaRPr lang="en-US">
            <a:latin typeface="Century Schoolbook" panose="02040604050505020304" pitchFamily="18" charset="0"/>
          </a:endParaRPr>
        </a:p>
      </dgm:t>
    </dgm:pt>
    <dgm:pt modelId="{3A8DCAA3-479F-443E-BD02-6AE820C01900}">
      <dgm:prSet phldrT="[Text]"/>
      <dgm:spPr/>
      <dgm:t>
        <a:bodyPr/>
        <a:lstStyle/>
        <a:p>
          <a:r>
            <a:rPr lang="en-US" dirty="0">
              <a:latin typeface="Century Schoolbook" panose="02040604050505020304" pitchFamily="18" charset="0"/>
            </a:rPr>
            <a:t>Professor is the project manager</a:t>
          </a:r>
        </a:p>
      </dgm:t>
    </dgm:pt>
    <dgm:pt modelId="{59E90670-01FE-4851-8C3E-2C0621B2E3BC}" type="parTrans" cxnId="{5412DC9C-A70D-4EB8-9873-8C768B009DA3}">
      <dgm:prSet/>
      <dgm:spPr/>
      <dgm:t>
        <a:bodyPr/>
        <a:lstStyle/>
        <a:p>
          <a:endParaRPr lang="en-US">
            <a:latin typeface="Century Schoolbook" panose="02040604050505020304" pitchFamily="18" charset="0"/>
          </a:endParaRPr>
        </a:p>
      </dgm:t>
    </dgm:pt>
    <dgm:pt modelId="{BD8CB91E-5D77-4ED3-8815-E32352675A10}" type="sibTrans" cxnId="{5412DC9C-A70D-4EB8-9873-8C768B009DA3}">
      <dgm:prSet/>
      <dgm:spPr/>
      <dgm:t>
        <a:bodyPr/>
        <a:lstStyle/>
        <a:p>
          <a:endParaRPr lang="en-US">
            <a:latin typeface="Century Schoolbook" panose="02040604050505020304" pitchFamily="18" charset="0"/>
          </a:endParaRPr>
        </a:p>
      </dgm:t>
    </dgm:pt>
    <dgm:pt modelId="{15E9C519-F79F-42C3-90D7-C41B0A389212}">
      <dgm:prSet phldrT="[Text]"/>
      <dgm:spPr/>
      <dgm:t>
        <a:bodyPr/>
        <a:lstStyle/>
        <a:p>
          <a:r>
            <a:rPr lang="en-US" dirty="0">
              <a:latin typeface="Century Schoolbook" panose="02040604050505020304" pitchFamily="18" charset="0"/>
            </a:rPr>
            <a:t>Responsible for each team's effectiveness</a:t>
          </a:r>
        </a:p>
      </dgm:t>
    </dgm:pt>
    <dgm:pt modelId="{C5B86420-4215-40F7-9171-96122131F38E}" type="parTrans" cxnId="{B0AADFE1-EF61-468F-A20B-5ACB6EDDDFF6}">
      <dgm:prSet/>
      <dgm:spPr/>
      <dgm:t>
        <a:bodyPr/>
        <a:lstStyle/>
        <a:p>
          <a:endParaRPr lang="en-US">
            <a:latin typeface="Century Schoolbook" panose="02040604050505020304" pitchFamily="18" charset="0"/>
          </a:endParaRPr>
        </a:p>
      </dgm:t>
    </dgm:pt>
    <dgm:pt modelId="{771C65D8-87B6-4E0C-A4BE-9CF707D444D6}" type="sibTrans" cxnId="{B0AADFE1-EF61-468F-A20B-5ACB6EDDDFF6}">
      <dgm:prSet/>
      <dgm:spPr/>
      <dgm:t>
        <a:bodyPr/>
        <a:lstStyle/>
        <a:p>
          <a:endParaRPr lang="en-US">
            <a:latin typeface="Century Schoolbook" panose="02040604050505020304" pitchFamily="18" charset="0"/>
          </a:endParaRPr>
        </a:p>
      </dgm:t>
    </dgm:pt>
    <dgm:pt modelId="{B03509E6-1FBB-4D3E-82AF-3EF38F658050}">
      <dgm:prSet phldrT="[Text]"/>
      <dgm:spPr/>
      <dgm:t>
        <a:bodyPr/>
        <a:lstStyle/>
        <a:p>
          <a:r>
            <a:rPr lang="en-US" dirty="0">
              <a:latin typeface="Century Schoolbook" panose="02040604050505020304" pitchFamily="18" charset="0"/>
            </a:rPr>
            <a:t>Also helps in team dynamics</a:t>
          </a:r>
        </a:p>
      </dgm:t>
    </dgm:pt>
    <dgm:pt modelId="{FFD4A292-2001-457D-8C19-73991244E4F7}" type="parTrans" cxnId="{1D67AEBE-07C0-40DA-99C8-3DD56A5B955C}">
      <dgm:prSet/>
      <dgm:spPr/>
      <dgm:t>
        <a:bodyPr/>
        <a:lstStyle/>
        <a:p>
          <a:endParaRPr lang="en-US">
            <a:latin typeface="Century Schoolbook" panose="02040604050505020304" pitchFamily="18" charset="0"/>
          </a:endParaRPr>
        </a:p>
      </dgm:t>
    </dgm:pt>
    <dgm:pt modelId="{FCD36F98-F898-46F7-B688-60C03B3E2B6E}" type="sibTrans" cxnId="{1D67AEBE-07C0-40DA-99C8-3DD56A5B955C}">
      <dgm:prSet/>
      <dgm:spPr/>
      <dgm:t>
        <a:bodyPr/>
        <a:lstStyle/>
        <a:p>
          <a:endParaRPr lang="en-US">
            <a:latin typeface="Century Schoolbook" panose="02040604050505020304" pitchFamily="18" charset="0"/>
          </a:endParaRPr>
        </a:p>
      </dgm:t>
    </dgm:pt>
    <dgm:pt modelId="{79C03B2A-C1D0-4050-8D1D-EF60058483F4}">
      <dgm:prSet phldrT="[Text]"/>
      <dgm:spPr/>
      <dgm:t>
        <a:bodyPr/>
        <a:lstStyle/>
        <a:p>
          <a:r>
            <a:rPr lang="en-US" dirty="0">
              <a:latin typeface="Century Schoolbook" panose="02040604050505020304" pitchFamily="18" charset="0"/>
            </a:rPr>
            <a:t>Product Owner</a:t>
          </a:r>
        </a:p>
      </dgm:t>
    </dgm:pt>
    <dgm:pt modelId="{6D567105-EE79-47EA-9FAF-C7435BF151F0}" type="parTrans" cxnId="{A725AE24-AD5B-45C3-9CF9-CE7BE4FB50EE}">
      <dgm:prSet/>
      <dgm:spPr/>
      <dgm:t>
        <a:bodyPr/>
        <a:lstStyle/>
        <a:p>
          <a:endParaRPr lang="en-US">
            <a:latin typeface="Century Schoolbook" panose="02040604050505020304" pitchFamily="18" charset="0"/>
          </a:endParaRPr>
        </a:p>
      </dgm:t>
    </dgm:pt>
    <dgm:pt modelId="{2C5FF58F-3BB3-42EA-84E2-B8923C4C2691}" type="sibTrans" cxnId="{A725AE24-AD5B-45C3-9CF9-CE7BE4FB50EE}">
      <dgm:prSet/>
      <dgm:spPr/>
      <dgm:t>
        <a:bodyPr/>
        <a:lstStyle/>
        <a:p>
          <a:endParaRPr lang="en-US">
            <a:latin typeface="Century Schoolbook" panose="02040604050505020304" pitchFamily="18" charset="0"/>
          </a:endParaRPr>
        </a:p>
      </dgm:t>
    </dgm:pt>
    <dgm:pt modelId="{31FA5502-6C00-4506-B8F1-E88B1C2A2B47}">
      <dgm:prSet phldrT="[Text]"/>
      <dgm:spPr/>
      <dgm:t>
        <a:bodyPr/>
        <a:lstStyle/>
        <a:p>
          <a:r>
            <a:rPr lang="en-US" dirty="0">
              <a:latin typeface="Century Schoolbook" panose="02040604050505020304" pitchFamily="18" charset="0"/>
            </a:rPr>
            <a:t>Client or Product Owner</a:t>
          </a:r>
        </a:p>
      </dgm:t>
    </dgm:pt>
    <dgm:pt modelId="{78B15FA5-9897-4050-8C1E-C2161DA81302}" type="parTrans" cxnId="{7BA74208-BB94-4F52-B06B-B685A28E3E6C}">
      <dgm:prSet/>
      <dgm:spPr/>
      <dgm:t>
        <a:bodyPr/>
        <a:lstStyle/>
        <a:p>
          <a:endParaRPr lang="en-US">
            <a:latin typeface="Century Schoolbook" panose="02040604050505020304" pitchFamily="18" charset="0"/>
          </a:endParaRPr>
        </a:p>
      </dgm:t>
    </dgm:pt>
    <dgm:pt modelId="{58E9AE8B-C3D6-4269-88B3-F7CD90162BAF}" type="sibTrans" cxnId="{7BA74208-BB94-4F52-B06B-B685A28E3E6C}">
      <dgm:prSet/>
      <dgm:spPr/>
      <dgm:t>
        <a:bodyPr/>
        <a:lstStyle/>
        <a:p>
          <a:endParaRPr lang="en-US">
            <a:latin typeface="Century Schoolbook" panose="02040604050505020304" pitchFamily="18" charset="0"/>
          </a:endParaRPr>
        </a:p>
      </dgm:t>
    </dgm:pt>
    <dgm:pt modelId="{91812337-3C3E-4185-8022-16AD3EB50B6D}">
      <dgm:prSet phldrT="[Text]"/>
      <dgm:spPr/>
      <dgm:t>
        <a:bodyPr/>
        <a:lstStyle/>
        <a:p>
          <a:r>
            <a:rPr lang="en-US" dirty="0">
              <a:latin typeface="Century Schoolbook" panose="02040604050505020304" pitchFamily="18" charset="0"/>
            </a:rPr>
            <a:t>Responsible for interacting with the scrum team</a:t>
          </a:r>
        </a:p>
      </dgm:t>
    </dgm:pt>
    <dgm:pt modelId="{D2E231CA-BFC5-4C5F-8C77-ED0439A45E47}" type="parTrans" cxnId="{A6C88375-6126-4A24-AFE3-66ED92B18F21}">
      <dgm:prSet/>
      <dgm:spPr/>
      <dgm:t>
        <a:bodyPr/>
        <a:lstStyle/>
        <a:p>
          <a:endParaRPr lang="en-US">
            <a:latin typeface="Century Schoolbook" panose="02040604050505020304" pitchFamily="18" charset="0"/>
          </a:endParaRPr>
        </a:p>
      </dgm:t>
    </dgm:pt>
    <dgm:pt modelId="{02716513-D679-4D7B-B3EB-2A90AD49F5AE}" type="sibTrans" cxnId="{A6C88375-6126-4A24-AFE3-66ED92B18F21}">
      <dgm:prSet/>
      <dgm:spPr/>
      <dgm:t>
        <a:bodyPr/>
        <a:lstStyle/>
        <a:p>
          <a:endParaRPr lang="en-US">
            <a:latin typeface="Century Schoolbook" panose="02040604050505020304" pitchFamily="18" charset="0"/>
          </a:endParaRPr>
        </a:p>
      </dgm:t>
    </dgm:pt>
    <dgm:pt modelId="{C1CEE8B6-B044-4D51-A52A-CE2A7DAADCBA}">
      <dgm:prSet phldrT="[Text]"/>
      <dgm:spPr/>
      <dgm:t>
        <a:bodyPr/>
        <a:lstStyle/>
        <a:p>
          <a:r>
            <a:rPr lang="en-US" dirty="0">
              <a:latin typeface="Century Schoolbook" panose="02040604050505020304" pitchFamily="18" charset="0"/>
            </a:rPr>
            <a:t>Developing and communicating the data needed</a:t>
          </a:r>
        </a:p>
      </dgm:t>
    </dgm:pt>
    <dgm:pt modelId="{A33BD37B-EAFA-452A-AE55-12F172C0E132}" type="parTrans" cxnId="{003CADF3-3A4D-4BDF-8C80-0E8555529588}">
      <dgm:prSet/>
      <dgm:spPr/>
      <dgm:t>
        <a:bodyPr/>
        <a:lstStyle/>
        <a:p>
          <a:endParaRPr lang="en-US">
            <a:latin typeface="Century Schoolbook" panose="02040604050505020304" pitchFamily="18" charset="0"/>
          </a:endParaRPr>
        </a:p>
      </dgm:t>
    </dgm:pt>
    <dgm:pt modelId="{F600FEB4-2FE4-4EAD-8840-D0CE3877175A}" type="sibTrans" cxnId="{003CADF3-3A4D-4BDF-8C80-0E8555529588}">
      <dgm:prSet/>
      <dgm:spPr/>
      <dgm:t>
        <a:bodyPr/>
        <a:lstStyle/>
        <a:p>
          <a:endParaRPr lang="en-US">
            <a:latin typeface="Century Schoolbook" panose="02040604050505020304" pitchFamily="18" charset="0"/>
          </a:endParaRPr>
        </a:p>
      </dgm:t>
    </dgm:pt>
    <dgm:pt modelId="{1F5B7F5F-0BDA-4E40-88ED-4D6FF4AD48EF}">
      <dgm:prSet phldrT="[Text]"/>
      <dgm:spPr/>
      <dgm:t>
        <a:bodyPr/>
        <a:lstStyle/>
        <a:p>
          <a:r>
            <a:rPr lang="en-US" dirty="0">
              <a:latin typeface="Century Schoolbook" panose="02040604050505020304" pitchFamily="18" charset="0"/>
            </a:rPr>
            <a:t>Giving feedback</a:t>
          </a:r>
        </a:p>
      </dgm:t>
    </dgm:pt>
    <dgm:pt modelId="{16277095-6295-4B9A-B10B-CF2D742A9078}" type="parTrans" cxnId="{7E45709D-4DFA-44C8-B56E-F0F22CF2B161}">
      <dgm:prSet/>
      <dgm:spPr/>
      <dgm:t>
        <a:bodyPr/>
        <a:lstStyle/>
        <a:p>
          <a:endParaRPr lang="en-US">
            <a:latin typeface="Century Schoolbook" panose="02040604050505020304" pitchFamily="18" charset="0"/>
          </a:endParaRPr>
        </a:p>
      </dgm:t>
    </dgm:pt>
    <dgm:pt modelId="{3846E9E0-9CFD-4D8A-A7E9-5CBB9C90F0C6}" type="sibTrans" cxnId="{7E45709D-4DFA-44C8-B56E-F0F22CF2B161}">
      <dgm:prSet/>
      <dgm:spPr/>
      <dgm:t>
        <a:bodyPr/>
        <a:lstStyle/>
        <a:p>
          <a:endParaRPr lang="en-US">
            <a:latin typeface="Century Schoolbook" panose="02040604050505020304" pitchFamily="18" charset="0"/>
          </a:endParaRPr>
        </a:p>
      </dgm:t>
    </dgm:pt>
    <dgm:pt modelId="{B5B00F90-22B0-4E63-921B-DD995200AE02}" type="pres">
      <dgm:prSet presAssocID="{76BBC34E-03DB-485E-A92B-AD7BECF693C0}" presName="linear" presStyleCnt="0">
        <dgm:presLayoutVars>
          <dgm:animLvl val="lvl"/>
          <dgm:resizeHandles val="exact"/>
        </dgm:presLayoutVars>
      </dgm:prSet>
      <dgm:spPr/>
    </dgm:pt>
    <dgm:pt modelId="{8DE61DB0-3A75-4FF5-880F-4B54E748BAAD}" type="pres">
      <dgm:prSet presAssocID="{16479D4F-7D53-4250-A571-9658613A1466}" presName="parentText" presStyleLbl="node1" presStyleIdx="0" presStyleCnt="2">
        <dgm:presLayoutVars>
          <dgm:chMax val="0"/>
          <dgm:bulletEnabled val="1"/>
        </dgm:presLayoutVars>
      </dgm:prSet>
      <dgm:spPr/>
    </dgm:pt>
    <dgm:pt modelId="{7F6B1172-0734-42DC-915D-649939F89A78}" type="pres">
      <dgm:prSet presAssocID="{16479D4F-7D53-4250-A571-9658613A1466}" presName="childText" presStyleLbl="revTx" presStyleIdx="0" presStyleCnt="2">
        <dgm:presLayoutVars>
          <dgm:bulletEnabled val="1"/>
        </dgm:presLayoutVars>
      </dgm:prSet>
      <dgm:spPr/>
    </dgm:pt>
    <dgm:pt modelId="{A55EA15C-2FE3-406C-B260-201E3106EA74}" type="pres">
      <dgm:prSet presAssocID="{79C03B2A-C1D0-4050-8D1D-EF60058483F4}" presName="parentText" presStyleLbl="node1" presStyleIdx="1" presStyleCnt="2">
        <dgm:presLayoutVars>
          <dgm:chMax val="0"/>
          <dgm:bulletEnabled val="1"/>
        </dgm:presLayoutVars>
      </dgm:prSet>
      <dgm:spPr/>
    </dgm:pt>
    <dgm:pt modelId="{FBB51B0F-DAA3-419A-8495-87B74B8E3A7D}" type="pres">
      <dgm:prSet presAssocID="{79C03B2A-C1D0-4050-8D1D-EF60058483F4}" presName="childText" presStyleLbl="revTx" presStyleIdx="1" presStyleCnt="2">
        <dgm:presLayoutVars>
          <dgm:bulletEnabled val="1"/>
        </dgm:presLayoutVars>
      </dgm:prSet>
      <dgm:spPr/>
    </dgm:pt>
  </dgm:ptLst>
  <dgm:cxnLst>
    <dgm:cxn modelId="{7BA74208-BB94-4F52-B06B-B685A28E3E6C}" srcId="{79C03B2A-C1D0-4050-8D1D-EF60058483F4}" destId="{31FA5502-6C00-4506-B8F1-E88B1C2A2B47}" srcOrd="0" destOrd="0" parTransId="{78B15FA5-9897-4050-8C1E-C2161DA81302}" sibTransId="{58E9AE8B-C3D6-4269-88B3-F7CD90162BAF}"/>
    <dgm:cxn modelId="{E4AD4110-E5F3-4C48-8326-97468FA8B45E}" type="presOf" srcId="{91812337-3C3E-4185-8022-16AD3EB50B6D}" destId="{FBB51B0F-DAA3-419A-8495-87B74B8E3A7D}" srcOrd="0" destOrd="1" presId="urn:microsoft.com/office/officeart/2005/8/layout/vList2"/>
    <dgm:cxn modelId="{1A2D5612-DF0F-47CE-9E88-08E3E9C6B24E}" type="presOf" srcId="{1F5B7F5F-0BDA-4E40-88ED-4D6FF4AD48EF}" destId="{FBB51B0F-DAA3-419A-8495-87B74B8E3A7D}" srcOrd="0" destOrd="3" presId="urn:microsoft.com/office/officeart/2005/8/layout/vList2"/>
    <dgm:cxn modelId="{A725AE24-AD5B-45C3-9CF9-CE7BE4FB50EE}" srcId="{76BBC34E-03DB-485E-A92B-AD7BECF693C0}" destId="{79C03B2A-C1D0-4050-8D1D-EF60058483F4}" srcOrd="1" destOrd="0" parTransId="{6D567105-EE79-47EA-9FAF-C7435BF151F0}" sibTransId="{2C5FF58F-3BB3-42EA-84E2-B8923C4C2691}"/>
    <dgm:cxn modelId="{2C838130-9B83-48AA-B895-96C3A63A6D2B}" type="presOf" srcId="{B03509E6-1FBB-4D3E-82AF-3EF38F658050}" destId="{7F6B1172-0734-42DC-915D-649939F89A78}" srcOrd="0" destOrd="2" presId="urn:microsoft.com/office/officeart/2005/8/layout/vList2"/>
    <dgm:cxn modelId="{B31CE05B-32C4-4CF8-B3B6-8A8124249EBD}" type="presOf" srcId="{76BBC34E-03DB-485E-A92B-AD7BECF693C0}" destId="{B5B00F90-22B0-4E63-921B-DD995200AE02}" srcOrd="0" destOrd="0" presId="urn:microsoft.com/office/officeart/2005/8/layout/vList2"/>
    <dgm:cxn modelId="{FB85D061-8DA7-4601-AAAB-E491C7CC1199}" type="presOf" srcId="{16479D4F-7D53-4250-A571-9658613A1466}" destId="{8DE61DB0-3A75-4FF5-880F-4B54E748BAAD}" srcOrd="0" destOrd="0" presId="urn:microsoft.com/office/officeart/2005/8/layout/vList2"/>
    <dgm:cxn modelId="{218DE949-C0AC-4F01-8CFD-6EE9115D37DD}" type="presOf" srcId="{3A8DCAA3-479F-443E-BD02-6AE820C01900}" destId="{7F6B1172-0734-42DC-915D-649939F89A78}" srcOrd="0" destOrd="0" presId="urn:microsoft.com/office/officeart/2005/8/layout/vList2"/>
    <dgm:cxn modelId="{7F18E96E-8557-458E-B36E-4ED74C0120E8}" type="presOf" srcId="{31FA5502-6C00-4506-B8F1-E88B1C2A2B47}" destId="{FBB51B0F-DAA3-419A-8495-87B74B8E3A7D}" srcOrd="0" destOrd="0" presId="urn:microsoft.com/office/officeart/2005/8/layout/vList2"/>
    <dgm:cxn modelId="{A6C88375-6126-4A24-AFE3-66ED92B18F21}" srcId="{79C03B2A-C1D0-4050-8D1D-EF60058483F4}" destId="{91812337-3C3E-4185-8022-16AD3EB50B6D}" srcOrd="1" destOrd="0" parTransId="{D2E231CA-BFC5-4C5F-8C77-ED0439A45E47}" sibTransId="{02716513-D679-4D7B-B3EB-2A90AD49F5AE}"/>
    <dgm:cxn modelId="{5412DC9C-A70D-4EB8-9873-8C768B009DA3}" srcId="{16479D4F-7D53-4250-A571-9658613A1466}" destId="{3A8DCAA3-479F-443E-BD02-6AE820C01900}" srcOrd="0" destOrd="0" parTransId="{59E90670-01FE-4851-8C3E-2C0621B2E3BC}" sibTransId="{BD8CB91E-5D77-4ED3-8815-E32352675A10}"/>
    <dgm:cxn modelId="{7E45709D-4DFA-44C8-B56E-F0F22CF2B161}" srcId="{79C03B2A-C1D0-4050-8D1D-EF60058483F4}" destId="{1F5B7F5F-0BDA-4E40-88ED-4D6FF4AD48EF}" srcOrd="3" destOrd="0" parTransId="{16277095-6295-4B9A-B10B-CF2D742A9078}" sibTransId="{3846E9E0-9CFD-4D8A-A7E9-5CBB9C90F0C6}"/>
    <dgm:cxn modelId="{6ACE45B2-E353-413B-AC6C-3471004BD2EC}" type="presOf" srcId="{79C03B2A-C1D0-4050-8D1D-EF60058483F4}" destId="{A55EA15C-2FE3-406C-B260-201E3106EA74}" srcOrd="0" destOrd="0" presId="urn:microsoft.com/office/officeart/2005/8/layout/vList2"/>
    <dgm:cxn modelId="{1D67AEBE-07C0-40DA-99C8-3DD56A5B955C}" srcId="{16479D4F-7D53-4250-A571-9658613A1466}" destId="{B03509E6-1FBB-4D3E-82AF-3EF38F658050}" srcOrd="2" destOrd="0" parTransId="{FFD4A292-2001-457D-8C19-73991244E4F7}" sibTransId="{FCD36F98-F898-46F7-B688-60C03B3E2B6E}"/>
    <dgm:cxn modelId="{28020FC4-47DA-433E-B470-2051C4D2A84B}" type="presOf" srcId="{C1CEE8B6-B044-4D51-A52A-CE2A7DAADCBA}" destId="{FBB51B0F-DAA3-419A-8495-87B74B8E3A7D}" srcOrd="0" destOrd="2" presId="urn:microsoft.com/office/officeart/2005/8/layout/vList2"/>
    <dgm:cxn modelId="{221383C5-565A-4152-B227-D046F3C538A6}" srcId="{76BBC34E-03DB-485E-A92B-AD7BECF693C0}" destId="{16479D4F-7D53-4250-A571-9658613A1466}" srcOrd="0" destOrd="0" parTransId="{346791F7-E968-481F-8192-0546C1CDCD3F}" sibTransId="{DB79BB40-0027-4A94-9130-8AFCDD9CE4DE}"/>
    <dgm:cxn modelId="{051E36CB-3D80-4347-845A-D656FEA65106}" type="presOf" srcId="{15E9C519-F79F-42C3-90D7-C41B0A389212}" destId="{7F6B1172-0734-42DC-915D-649939F89A78}" srcOrd="0" destOrd="1" presId="urn:microsoft.com/office/officeart/2005/8/layout/vList2"/>
    <dgm:cxn modelId="{B0AADFE1-EF61-468F-A20B-5ACB6EDDDFF6}" srcId="{16479D4F-7D53-4250-A571-9658613A1466}" destId="{15E9C519-F79F-42C3-90D7-C41B0A389212}" srcOrd="1" destOrd="0" parTransId="{C5B86420-4215-40F7-9171-96122131F38E}" sibTransId="{771C65D8-87B6-4E0C-A4BE-9CF707D444D6}"/>
    <dgm:cxn modelId="{003CADF3-3A4D-4BDF-8C80-0E8555529588}" srcId="{79C03B2A-C1D0-4050-8D1D-EF60058483F4}" destId="{C1CEE8B6-B044-4D51-A52A-CE2A7DAADCBA}" srcOrd="2" destOrd="0" parTransId="{A33BD37B-EAFA-452A-AE55-12F172C0E132}" sibTransId="{F600FEB4-2FE4-4EAD-8840-D0CE3877175A}"/>
    <dgm:cxn modelId="{39261FA7-B0EB-4202-B577-4704D8542686}" type="presParOf" srcId="{B5B00F90-22B0-4E63-921B-DD995200AE02}" destId="{8DE61DB0-3A75-4FF5-880F-4B54E748BAAD}" srcOrd="0" destOrd="0" presId="urn:microsoft.com/office/officeart/2005/8/layout/vList2"/>
    <dgm:cxn modelId="{A5C7092E-9D9F-4066-88BF-55E61D336274}" type="presParOf" srcId="{B5B00F90-22B0-4E63-921B-DD995200AE02}" destId="{7F6B1172-0734-42DC-915D-649939F89A78}" srcOrd="1" destOrd="0" presId="urn:microsoft.com/office/officeart/2005/8/layout/vList2"/>
    <dgm:cxn modelId="{B99154A6-B315-4C60-A5A3-2ED4551D855B}" type="presParOf" srcId="{B5B00F90-22B0-4E63-921B-DD995200AE02}" destId="{A55EA15C-2FE3-406C-B260-201E3106EA74}" srcOrd="2" destOrd="0" presId="urn:microsoft.com/office/officeart/2005/8/layout/vList2"/>
    <dgm:cxn modelId="{4739A913-8D7B-4B8D-B9D7-EF712BD20293}" type="presParOf" srcId="{B5B00F90-22B0-4E63-921B-DD995200AE02}" destId="{FBB51B0F-DAA3-419A-8495-87B74B8E3A7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3C294A-F256-467D-A359-09833ABF3320}"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7FEA5ED0-A36D-4DA1-9EA5-58F3716806C3}">
      <dgm:prSet phldrT="[Text]"/>
      <dgm:spPr/>
      <dgm:t>
        <a:bodyPr/>
        <a:lstStyle/>
        <a:p>
          <a:r>
            <a:rPr lang="en-US" dirty="0">
              <a:latin typeface="Century Schoolbook" panose="02040604050505020304" pitchFamily="18" charset="0"/>
            </a:rPr>
            <a:t>How to deliver Exp. Learning</a:t>
          </a:r>
        </a:p>
      </dgm:t>
    </dgm:pt>
    <dgm:pt modelId="{0E951E29-2BD4-4C31-A7BB-742CCF5765D3}" type="parTrans" cxnId="{80110689-5221-4BE3-B0D2-8BE8539B38A6}">
      <dgm:prSet/>
      <dgm:spPr/>
      <dgm:t>
        <a:bodyPr/>
        <a:lstStyle/>
        <a:p>
          <a:endParaRPr lang="en-US"/>
        </a:p>
      </dgm:t>
    </dgm:pt>
    <dgm:pt modelId="{683CAC6F-8191-45A2-9EED-2A43A6E32F75}" type="sibTrans" cxnId="{80110689-5221-4BE3-B0D2-8BE8539B38A6}">
      <dgm:prSet/>
      <dgm:spPr/>
      <dgm:t>
        <a:bodyPr/>
        <a:lstStyle/>
        <a:p>
          <a:endParaRPr lang="en-US"/>
        </a:p>
      </dgm:t>
    </dgm:pt>
    <dgm:pt modelId="{5562FDE9-92E7-446F-B054-C90DAD2C63BB}">
      <dgm:prSet phldrT="[Text]"/>
      <dgm:spPr/>
      <dgm:t>
        <a:bodyPr/>
        <a:lstStyle/>
        <a:p>
          <a:r>
            <a:rPr lang="en-US" dirty="0">
              <a:latin typeface="Century Schoolbook" panose="02040604050505020304" pitchFamily="18" charset="0"/>
            </a:rPr>
            <a:t>Simulation and Case studies</a:t>
          </a:r>
        </a:p>
      </dgm:t>
    </dgm:pt>
    <dgm:pt modelId="{A41C9316-4A57-4D6F-A06A-B8A8EB6E9923}" type="parTrans" cxnId="{1CE1FB8B-C35D-4346-9A05-D96CED90607A}">
      <dgm:prSet/>
      <dgm:spPr/>
      <dgm:t>
        <a:bodyPr/>
        <a:lstStyle/>
        <a:p>
          <a:endParaRPr lang="en-US"/>
        </a:p>
      </dgm:t>
    </dgm:pt>
    <dgm:pt modelId="{5BD4C72D-A5BC-4014-99A5-C18CF7599078}" type="sibTrans" cxnId="{1CE1FB8B-C35D-4346-9A05-D96CED90607A}">
      <dgm:prSet/>
      <dgm:spPr/>
      <dgm:t>
        <a:bodyPr/>
        <a:lstStyle/>
        <a:p>
          <a:endParaRPr lang="en-US"/>
        </a:p>
      </dgm:t>
    </dgm:pt>
    <dgm:pt modelId="{C5D0F221-C11B-4AFB-9815-738B64736155}">
      <dgm:prSet phldrT="[Text]"/>
      <dgm:spPr/>
      <dgm:t>
        <a:bodyPr/>
        <a:lstStyle/>
        <a:p>
          <a:r>
            <a:rPr lang="en-US" dirty="0">
              <a:latin typeface="Century Schoolbook" panose="02040604050505020304" pitchFamily="18" charset="0"/>
            </a:rPr>
            <a:t>Internship and Student led businesses</a:t>
          </a:r>
        </a:p>
      </dgm:t>
    </dgm:pt>
    <dgm:pt modelId="{F2F27710-625F-4D9B-8CA1-57995D49EC95}" type="parTrans" cxnId="{75C8F820-3D27-4965-8728-56C905EA3D30}">
      <dgm:prSet/>
      <dgm:spPr/>
      <dgm:t>
        <a:bodyPr/>
        <a:lstStyle/>
        <a:p>
          <a:endParaRPr lang="en-US"/>
        </a:p>
      </dgm:t>
    </dgm:pt>
    <dgm:pt modelId="{2DF98C10-D5EA-4C7F-ACD0-6A405F291233}" type="sibTrans" cxnId="{75C8F820-3D27-4965-8728-56C905EA3D30}">
      <dgm:prSet/>
      <dgm:spPr/>
      <dgm:t>
        <a:bodyPr/>
        <a:lstStyle/>
        <a:p>
          <a:endParaRPr lang="en-US"/>
        </a:p>
      </dgm:t>
    </dgm:pt>
    <dgm:pt modelId="{AD91C156-CF3B-41E6-96C6-C88CEBC1EC8B}">
      <dgm:prSet phldrT="[Text]"/>
      <dgm:spPr/>
      <dgm:t>
        <a:bodyPr/>
        <a:lstStyle/>
        <a:p>
          <a:r>
            <a:rPr lang="en-US" dirty="0">
              <a:latin typeface="Century Schoolbook" panose="02040604050505020304" pitchFamily="18" charset="0"/>
            </a:rPr>
            <a:t>Student Consulting Projects</a:t>
          </a:r>
        </a:p>
      </dgm:t>
    </dgm:pt>
    <dgm:pt modelId="{57F4EB9A-6206-44B6-B6C1-27D76C3358EE}" type="parTrans" cxnId="{AD85EBD2-34BF-439A-8052-5A73F3791008}">
      <dgm:prSet/>
      <dgm:spPr/>
      <dgm:t>
        <a:bodyPr/>
        <a:lstStyle/>
        <a:p>
          <a:endParaRPr lang="en-US"/>
        </a:p>
      </dgm:t>
    </dgm:pt>
    <dgm:pt modelId="{A1E08E0D-2954-440A-9EB0-74598E650183}" type="sibTrans" cxnId="{AD85EBD2-34BF-439A-8052-5A73F3791008}">
      <dgm:prSet/>
      <dgm:spPr/>
      <dgm:t>
        <a:bodyPr/>
        <a:lstStyle/>
        <a:p>
          <a:endParaRPr lang="en-US"/>
        </a:p>
      </dgm:t>
    </dgm:pt>
    <dgm:pt modelId="{F021A0D1-55C1-4024-8943-BE48DF66C673}">
      <dgm:prSet phldrT="[Text]"/>
      <dgm:spPr/>
      <dgm:t>
        <a:bodyPr/>
        <a:lstStyle/>
        <a:p>
          <a:r>
            <a:rPr lang="en-US" dirty="0">
              <a:latin typeface="Century Schoolbook" panose="02040604050505020304" pitchFamily="18" charset="0"/>
            </a:rPr>
            <a:t>There is more to teaching than just a lecture</a:t>
          </a:r>
        </a:p>
      </dgm:t>
    </dgm:pt>
    <dgm:pt modelId="{D42D55F3-95F9-4BB3-A533-8D357DB76442}" type="parTrans" cxnId="{EBE4CEA7-4EDA-4CAB-9235-D06672A1419F}">
      <dgm:prSet/>
      <dgm:spPr/>
      <dgm:t>
        <a:bodyPr/>
        <a:lstStyle/>
        <a:p>
          <a:endParaRPr lang="en-US"/>
        </a:p>
      </dgm:t>
    </dgm:pt>
    <dgm:pt modelId="{328109B5-1BCB-4F6E-9D03-4CE37BF5C8E4}" type="sibTrans" cxnId="{EBE4CEA7-4EDA-4CAB-9235-D06672A1419F}">
      <dgm:prSet/>
      <dgm:spPr/>
      <dgm:t>
        <a:bodyPr/>
        <a:lstStyle/>
        <a:p>
          <a:endParaRPr lang="en-US"/>
        </a:p>
      </dgm:t>
    </dgm:pt>
    <dgm:pt modelId="{53C9B6AA-10C0-4C16-93AD-2E90519D557C}">
      <dgm:prSet phldrT="[Text]"/>
      <dgm:spPr/>
      <dgm:t>
        <a:bodyPr/>
        <a:lstStyle/>
        <a:p>
          <a:r>
            <a:rPr lang="en-US" dirty="0">
              <a:latin typeface="Century Schoolbook" panose="02040604050505020304" pitchFamily="18" charset="0"/>
            </a:rPr>
            <a:t>Experiential Learning is an important aspect of teaching</a:t>
          </a:r>
        </a:p>
      </dgm:t>
    </dgm:pt>
    <dgm:pt modelId="{BC3A937D-CDA4-4ECC-9C11-A8742C28DD28}" type="parTrans" cxnId="{4E49473E-FD59-434E-BF58-F7D66D724443}">
      <dgm:prSet/>
      <dgm:spPr/>
      <dgm:t>
        <a:bodyPr/>
        <a:lstStyle/>
        <a:p>
          <a:endParaRPr lang="en-US"/>
        </a:p>
      </dgm:t>
    </dgm:pt>
    <dgm:pt modelId="{68F850BF-C02E-4B77-91DE-06477891198C}" type="sibTrans" cxnId="{4E49473E-FD59-434E-BF58-F7D66D724443}">
      <dgm:prSet/>
      <dgm:spPr/>
      <dgm:t>
        <a:bodyPr/>
        <a:lstStyle/>
        <a:p>
          <a:endParaRPr lang="en-US"/>
        </a:p>
      </dgm:t>
    </dgm:pt>
    <dgm:pt modelId="{5069EED6-4FFD-4ADD-BD93-760F8849DE5D}" type="pres">
      <dgm:prSet presAssocID="{963C294A-F256-467D-A359-09833ABF3320}" presName="linear" presStyleCnt="0">
        <dgm:presLayoutVars>
          <dgm:animLvl val="lvl"/>
          <dgm:resizeHandles val="exact"/>
        </dgm:presLayoutVars>
      </dgm:prSet>
      <dgm:spPr/>
    </dgm:pt>
    <dgm:pt modelId="{9BCDF362-CD31-44BF-A8CC-1833168CD173}" type="pres">
      <dgm:prSet presAssocID="{F021A0D1-55C1-4024-8943-BE48DF66C673}" presName="parentText" presStyleLbl="node1" presStyleIdx="0" presStyleCnt="3">
        <dgm:presLayoutVars>
          <dgm:chMax val="0"/>
          <dgm:bulletEnabled val="1"/>
        </dgm:presLayoutVars>
      </dgm:prSet>
      <dgm:spPr/>
    </dgm:pt>
    <dgm:pt modelId="{8B93108E-8821-465B-847A-C3338F233124}" type="pres">
      <dgm:prSet presAssocID="{328109B5-1BCB-4F6E-9D03-4CE37BF5C8E4}" presName="spacer" presStyleCnt="0"/>
      <dgm:spPr/>
    </dgm:pt>
    <dgm:pt modelId="{A282B907-14E6-4A3D-8F3B-ABCBA22D25B1}" type="pres">
      <dgm:prSet presAssocID="{53C9B6AA-10C0-4C16-93AD-2E90519D557C}" presName="parentText" presStyleLbl="node1" presStyleIdx="1" presStyleCnt="3">
        <dgm:presLayoutVars>
          <dgm:chMax val="0"/>
          <dgm:bulletEnabled val="1"/>
        </dgm:presLayoutVars>
      </dgm:prSet>
      <dgm:spPr/>
    </dgm:pt>
    <dgm:pt modelId="{15FEEF70-F509-4E75-99B4-6BC148D0E82A}" type="pres">
      <dgm:prSet presAssocID="{68F850BF-C02E-4B77-91DE-06477891198C}" presName="spacer" presStyleCnt="0"/>
      <dgm:spPr/>
    </dgm:pt>
    <dgm:pt modelId="{64D6B778-BAA5-499F-8F3F-AAF8554B708E}" type="pres">
      <dgm:prSet presAssocID="{7FEA5ED0-A36D-4DA1-9EA5-58F3716806C3}" presName="parentText" presStyleLbl="node1" presStyleIdx="2" presStyleCnt="3">
        <dgm:presLayoutVars>
          <dgm:chMax val="0"/>
          <dgm:bulletEnabled val="1"/>
        </dgm:presLayoutVars>
      </dgm:prSet>
      <dgm:spPr/>
    </dgm:pt>
    <dgm:pt modelId="{EC64D16B-A3E8-489E-A6B0-F5527B264189}" type="pres">
      <dgm:prSet presAssocID="{7FEA5ED0-A36D-4DA1-9EA5-58F3716806C3}" presName="childText" presStyleLbl="revTx" presStyleIdx="0" presStyleCnt="1">
        <dgm:presLayoutVars>
          <dgm:bulletEnabled val="1"/>
        </dgm:presLayoutVars>
      </dgm:prSet>
      <dgm:spPr/>
    </dgm:pt>
  </dgm:ptLst>
  <dgm:cxnLst>
    <dgm:cxn modelId="{5D0BCB12-0D16-46CD-B930-16D26AD871AD}" type="presOf" srcId="{F021A0D1-55C1-4024-8943-BE48DF66C673}" destId="{9BCDF362-CD31-44BF-A8CC-1833168CD173}" srcOrd="0" destOrd="0" presId="urn:microsoft.com/office/officeart/2005/8/layout/vList2"/>
    <dgm:cxn modelId="{75C8F820-3D27-4965-8728-56C905EA3D30}" srcId="{7FEA5ED0-A36D-4DA1-9EA5-58F3716806C3}" destId="{C5D0F221-C11B-4AFB-9815-738B64736155}" srcOrd="1" destOrd="0" parTransId="{F2F27710-625F-4D9B-8CA1-57995D49EC95}" sibTransId="{2DF98C10-D5EA-4C7F-ACD0-6A405F291233}"/>
    <dgm:cxn modelId="{4E49473E-FD59-434E-BF58-F7D66D724443}" srcId="{963C294A-F256-467D-A359-09833ABF3320}" destId="{53C9B6AA-10C0-4C16-93AD-2E90519D557C}" srcOrd="1" destOrd="0" parTransId="{BC3A937D-CDA4-4ECC-9C11-A8742C28DD28}" sibTransId="{68F850BF-C02E-4B77-91DE-06477891198C}"/>
    <dgm:cxn modelId="{D511A269-41D2-48BF-8B78-1D0ACD09ACEA}" type="presOf" srcId="{7FEA5ED0-A36D-4DA1-9EA5-58F3716806C3}" destId="{64D6B778-BAA5-499F-8F3F-AAF8554B708E}" srcOrd="0" destOrd="0" presId="urn:microsoft.com/office/officeart/2005/8/layout/vList2"/>
    <dgm:cxn modelId="{6BFF044A-0189-42A4-A28A-9C1857410C02}" type="presOf" srcId="{AD91C156-CF3B-41E6-96C6-C88CEBC1EC8B}" destId="{EC64D16B-A3E8-489E-A6B0-F5527B264189}" srcOrd="0" destOrd="2" presId="urn:microsoft.com/office/officeart/2005/8/layout/vList2"/>
    <dgm:cxn modelId="{4133427A-3CE7-41D5-BC83-5B79446A2A29}" type="presOf" srcId="{C5D0F221-C11B-4AFB-9815-738B64736155}" destId="{EC64D16B-A3E8-489E-A6B0-F5527B264189}" srcOrd="0" destOrd="1" presId="urn:microsoft.com/office/officeart/2005/8/layout/vList2"/>
    <dgm:cxn modelId="{80110689-5221-4BE3-B0D2-8BE8539B38A6}" srcId="{963C294A-F256-467D-A359-09833ABF3320}" destId="{7FEA5ED0-A36D-4DA1-9EA5-58F3716806C3}" srcOrd="2" destOrd="0" parTransId="{0E951E29-2BD4-4C31-A7BB-742CCF5765D3}" sibTransId="{683CAC6F-8191-45A2-9EED-2A43A6E32F75}"/>
    <dgm:cxn modelId="{1CE1FB8B-C35D-4346-9A05-D96CED90607A}" srcId="{7FEA5ED0-A36D-4DA1-9EA5-58F3716806C3}" destId="{5562FDE9-92E7-446F-B054-C90DAD2C63BB}" srcOrd="0" destOrd="0" parTransId="{A41C9316-4A57-4D6F-A06A-B8A8EB6E9923}" sibTransId="{5BD4C72D-A5BC-4014-99A5-C18CF7599078}"/>
    <dgm:cxn modelId="{4352629C-A0B9-4334-A180-BC1E6354F071}" type="presOf" srcId="{963C294A-F256-467D-A359-09833ABF3320}" destId="{5069EED6-4FFD-4ADD-BD93-760F8849DE5D}" srcOrd="0" destOrd="0" presId="urn:microsoft.com/office/officeart/2005/8/layout/vList2"/>
    <dgm:cxn modelId="{EBE4CEA7-4EDA-4CAB-9235-D06672A1419F}" srcId="{963C294A-F256-467D-A359-09833ABF3320}" destId="{F021A0D1-55C1-4024-8943-BE48DF66C673}" srcOrd="0" destOrd="0" parTransId="{D42D55F3-95F9-4BB3-A533-8D357DB76442}" sibTransId="{328109B5-1BCB-4F6E-9D03-4CE37BF5C8E4}"/>
    <dgm:cxn modelId="{6B6802A8-1D77-4462-8434-FD4B1AF43674}" type="presOf" srcId="{5562FDE9-92E7-446F-B054-C90DAD2C63BB}" destId="{EC64D16B-A3E8-489E-A6B0-F5527B264189}" srcOrd="0" destOrd="0" presId="urn:microsoft.com/office/officeart/2005/8/layout/vList2"/>
    <dgm:cxn modelId="{AD85EBD2-34BF-439A-8052-5A73F3791008}" srcId="{7FEA5ED0-A36D-4DA1-9EA5-58F3716806C3}" destId="{AD91C156-CF3B-41E6-96C6-C88CEBC1EC8B}" srcOrd="2" destOrd="0" parTransId="{57F4EB9A-6206-44B6-B6C1-27D76C3358EE}" sibTransId="{A1E08E0D-2954-440A-9EB0-74598E650183}"/>
    <dgm:cxn modelId="{B785ECF0-4226-4B2A-BD93-A4E3E5B3AD47}" type="presOf" srcId="{53C9B6AA-10C0-4C16-93AD-2E90519D557C}" destId="{A282B907-14E6-4A3D-8F3B-ABCBA22D25B1}" srcOrd="0" destOrd="0" presId="urn:microsoft.com/office/officeart/2005/8/layout/vList2"/>
    <dgm:cxn modelId="{F763BD97-C333-4A1F-AD3F-A8DCE80440C1}" type="presParOf" srcId="{5069EED6-4FFD-4ADD-BD93-760F8849DE5D}" destId="{9BCDF362-CD31-44BF-A8CC-1833168CD173}" srcOrd="0" destOrd="0" presId="urn:microsoft.com/office/officeart/2005/8/layout/vList2"/>
    <dgm:cxn modelId="{3114E236-FE4C-44AD-BB44-8220A85C08AC}" type="presParOf" srcId="{5069EED6-4FFD-4ADD-BD93-760F8849DE5D}" destId="{8B93108E-8821-465B-847A-C3338F233124}" srcOrd="1" destOrd="0" presId="urn:microsoft.com/office/officeart/2005/8/layout/vList2"/>
    <dgm:cxn modelId="{3451BE27-7FDF-441A-8841-AF506121648C}" type="presParOf" srcId="{5069EED6-4FFD-4ADD-BD93-760F8849DE5D}" destId="{A282B907-14E6-4A3D-8F3B-ABCBA22D25B1}" srcOrd="2" destOrd="0" presId="urn:microsoft.com/office/officeart/2005/8/layout/vList2"/>
    <dgm:cxn modelId="{EE8A170B-2621-49CA-9C44-EB38F6C329A7}" type="presParOf" srcId="{5069EED6-4FFD-4ADD-BD93-760F8849DE5D}" destId="{15FEEF70-F509-4E75-99B4-6BC148D0E82A}" srcOrd="3" destOrd="0" presId="urn:microsoft.com/office/officeart/2005/8/layout/vList2"/>
    <dgm:cxn modelId="{04499E53-7E4A-4EAF-9425-0E719F41E75E}" type="presParOf" srcId="{5069EED6-4FFD-4ADD-BD93-760F8849DE5D}" destId="{64D6B778-BAA5-499F-8F3F-AAF8554B708E}" srcOrd="4" destOrd="0" presId="urn:microsoft.com/office/officeart/2005/8/layout/vList2"/>
    <dgm:cxn modelId="{D4C2810C-4340-4F48-804C-7A960AEB685B}" type="presParOf" srcId="{5069EED6-4FFD-4ADD-BD93-760F8849DE5D}" destId="{EC64D16B-A3E8-489E-A6B0-F5527B26418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3420530-CD38-4E12-AA25-18282B198E57}" type="doc">
      <dgm:prSet loTypeId="urn:microsoft.com/office/officeart/2005/8/layout/process3" loCatId="process" qsTypeId="urn:microsoft.com/office/officeart/2005/8/quickstyle/simple1" qsCatId="simple" csTypeId="urn:microsoft.com/office/officeart/2005/8/colors/accent0_1" csCatId="mainScheme" phldr="1"/>
      <dgm:spPr/>
      <dgm:t>
        <a:bodyPr/>
        <a:lstStyle/>
        <a:p>
          <a:endParaRPr lang="en-US"/>
        </a:p>
      </dgm:t>
    </dgm:pt>
    <dgm:pt modelId="{6EA0649C-6386-42D9-8DFC-F97ECB469352}">
      <dgm:prSet phldrT="[Text]"/>
      <dgm:spPr/>
      <dgm:t>
        <a:bodyPr/>
        <a:lstStyle/>
        <a:p>
          <a:r>
            <a:rPr lang="en-US" dirty="0">
              <a:latin typeface="Century Schoolbook" panose="02040604050505020304" pitchFamily="18" charset="0"/>
            </a:rPr>
            <a:t>Process</a:t>
          </a:r>
        </a:p>
      </dgm:t>
    </dgm:pt>
    <dgm:pt modelId="{67F890B4-89F8-49ED-9B8C-34795A243C13}" type="parTrans" cxnId="{CF1B8212-E64F-4BB1-A530-780A4F15ABBB}">
      <dgm:prSet/>
      <dgm:spPr/>
      <dgm:t>
        <a:bodyPr/>
        <a:lstStyle/>
        <a:p>
          <a:endParaRPr lang="en-US">
            <a:latin typeface="Century Schoolbook" panose="02040604050505020304" pitchFamily="18" charset="0"/>
          </a:endParaRPr>
        </a:p>
      </dgm:t>
    </dgm:pt>
    <dgm:pt modelId="{0E439A3A-EFFF-42B7-865E-48EAFE8877F8}" type="sibTrans" cxnId="{CF1B8212-E64F-4BB1-A530-780A4F15ABBB}">
      <dgm:prSet/>
      <dgm:spPr/>
      <dgm:t>
        <a:bodyPr/>
        <a:lstStyle/>
        <a:p>
          <a:endParaRPr lang="en-US">
            <a:latin typeface="Century Schoolbook" panose="02040604050505020304" pitchFamily="18" charset="0"/>
          </a:endParaRPr>
        </a:p>
      </dgm:t>
    </dgm:pt>
    <dgm:pt modelId="{6E620281-34DA-4AFC-927B-D51B089B1F82}">
      <dgm:prSet phldrT="[Text]"/>
      <dgm:spPr/>
      <dgm:t>
        <a:bodyPr/>
        <a:lstStyle/>
        <a:p>
          <a:r>
            <a:rPr lang="en-US" dirty="0">
              <a:latin typeface="Century Schoolbook" panose="02040604050505020304" pitchFamily="18" charset="0"/>
            </a:rPr>
            <a:t>Faculty gives the project at start</a:t>
          </a:r>
        </a:p>
      </dgm:t>
    </dgm:pt>
    <dgm:pt modelId="{7AF1D518-1681-47FA-ACA9-B3614175A297}" type="parTrans" cxnId="{30120E3E-3024-4988-807E-ADA6D7628E95}">
      <dgm:prSet/>
      <dgm:spPr/>
      <dgm:t>
        <a:bodyPr/>
        <a:lstStyle/>
        <a:p>
          <a:endParaRPr lang="en-US">
            <a:latin typeface="Century Schoolbook" panose="02040604050505020304" pitchFamily="18" charset="0"/>
          </a:endParaRPr>
        </a:p>
      </dgm:t>
    </dgm:pt>
    <dgm:pt modelId="{61136D3B-0201-4402-9FC0-1408C7611FEB}" type="sibTrans" cxnId="{30120E3E-3024-4988-807E-ADA6D7628E95}">
      <dgm:prSet/>
      <dgm:spPr/>
      <dgm:t>
        <a:bodyPr/>
        <a:lstStyle/>
        <a:p>
          <a:endParaRPr lang="en-US">
            <a:latin typeface="Century Schoolbook" panose="02040604050505020304" pitchFamily="18" charset="0"/>
          </a:endParaRPr>
        </a:p>
      </dgm:t>
    </dgm:pt>
    <dgm:pt modelId="{E2BB94CB-B530-4561-88F1-F6CE5A938D27}">
      <dgm:prSet phldrT="[Text]"/>
      <dgm:spPr/>
      <dgm:t>
        <a:bodyPr/>
        <a:lstStyle/>
        <a:p>
          <a:r>
            <a:rPr lang="en-US" dirty="0">
              <a:latin typeface="Century Schoolbook" panose="02040604050505020304" pitchFamily="18" charset="0"/>
            </a:rPr>
            <a:t>Result</a:t>
          </a:r>
        </a:p>
      </dgm:t>
    </dgm:pt>
    <dgm:pt modelId="{7EC0A4AD-CE53-47C0-8F73-8904B366D77F}" type="parTrans" cxnId="{10B166A1-8719-4967-A749-BCA01FF42D2E}">
      <dgm:prSet/>
      <dgm:spPr/>
      <dgm:t>
        <a:bodyPr/>
        <a:lstStyle/>
        <a:p>
          <a:endParaRPr lang="en-US">
            <a:latin typeface="Century Schoolbook" panose="02040604050505020304" pitchFamily="18" charset="0"/>
          </a:endParaRPr>
        </a:p>
      </dgm:t>
    </dgm:pt>
    <dgm:pt modelId="{8464A68F-A167-4456-B1D2-3179EA97CF83}" type="sibTrans" cxnId="{10B166A1-8719-4967-A749-BCA01FF42D2E}">
      <dgm:prSet/>
      <dgm:spPr/>
      <dgm:t>
        <a:bodyPr/>
        <a:lstStyle/>
        <a:p>
          <a:endParaRPr lang="en-US">
            <a:latin typeface="Century Schoolbook" panose="02040604050505020304" pitchFamily="18" charset="0"/>
          </a:endParaRPr>
        </a:p>
      </dgm:t>
    </dgm:pt>
    <dgm:pt modelId="{A1FAA4FB-BB10-4EB3-8A9C-CAB0FF0D33BB}">
      <dgm:prSet phldrT="[Text]"/>
      <dgm:spPr/>
      <dgm:t>
        <a:bodyPr/>
        <a:lstStyle/>
        <a:p>
          <a:r>
            <a:rPr lang="en-US" dirty="0">
              <a:latin typeface="Century Schoolbook" panose="02040604050505020304" pitchFamily="18" charset="0"/>
            </a:rPr>
            <a:t>Poor presentation and reports</a:t>
          </a:r>
        </a:p>
      </dgm:t>
    </dgm:pt>
    <dgm:pt modelId="{6CA484E1-56B4-4564-AE73-8911A11DC7E5}" type="parTrans" cxnId="{0C71C6A5-C2F1-47FE-B346-A338EC8B4677}">
      <dgm:prSet/>
      <dgm:spPr/>
      <dgm:t>
        <a:bodyPr/>
        <a:lstStyle/>
        <a:p>
          <a:endParaRPr lang="en-US">
            <a:latin typeface="Century Schoolbook" panose="02040604050505020304" pitchFamily="18" charset="0"/>
          </a:endParaRPr>
        </a:p>
      </dgm:t>
    </dgm:pt>
    <dgm:pt modelId="{59A4E888-1D85-42BD-807B-EBD2C14BF854}" type="sibTrans" cxnId="{0C71C6A5-C2F1-47FE-B346-A338EC8B4677}">
      <dgm:prSet/>
      <dgm:spPr/>
      <dgm:t>
        <a:bodyPr/>
        <a:lstStyle/>
        <a:p>
          <a:endParaRPr lang="en-US">
            <a:latin typeface="Century Schoolbook" panose="02040604050505020304" pitchFamily="18" charset="0"/>
          </a:endParaRPr>
        </a:p>
      </dgm:t>
    </dgm:pt>
    <dgm:pt modelId="{C909A5BA-0E6C-4AA7-A280-01E24B9823AA}">
      <dgm:prSet/>
      <dgm:spPr/>
      <dgm:t>
        <a:bodyPr/>
        <a:lstStyle/>
        <a:p>
          <a:r>
            <a:rPr lang="en-US" dirty="0">
              <a:latin typeface="Century Schoolbook" panose="02040604050505020304" pitchFamily="18" charset="0"/>
            </a:rPr>
            <a:t>Tell students to come to them if they have any questions</a:t>
          </a:r>
        </a:p>
      </dgm:t>
    </dgm:pt>
    <dgm:pt modelId="{B0B20FCB-769F-4C2A-8B71-34329143D874}" type="parTrans" cxnId="{642E6532-A90A-45B8-8303-2F1C679E3C4F}">
      <dgm:prSet/>
      <dgm:spPr/>
      <dgm:t>
        <a:bodyPr/>
        <a:lstStyle/>
        <a:p>
          <a:endParaRPr lang="en-US">
            <a:latin typeface="Century Schoolbook" panose="02040604050505020304" pitchFamily="18" charset="0"/>
          </a:endParaRPr>
        </a:p>
      </dgm:t>
    </dgm:pt>
    <dgm:pt modelId="{1F430C0C-DA4E-4F32-8C0F-F160831A8181}" type="sibTrans" cxnId="{642E6532-A90A-45B8-8303-2F1C679E3C4F}">
      <dgm:prSet/>
      <dgm:spPr/>
      <dgm:t>
        <a:bodyPr/>
        <a:lstStyle/>
        <a:p>
          <a:endParaRPr lang="en-US">
            <a:latin typeface="Century Schoolbook" panose="02040604050505020304" pitchFamily="18" charset="0"/>
          </a:endParaRPr>
        </a:p>
      </dgm:t>
    </dgm:pt>
    <dgm:pt modelId="{4F5CEC3A-32B6-42C1-AB5F-0BE8EC2A9B43}">
      <dgm:prSet/>
      <dgm:spPr/>
      <dgm:t>
        <a:bodyPr/>
        <a:lstStyle/>
        <a:p>
          <a:r>
            <a:rPr lang="en-US" dirty="0">
              <a:latin typeface="Century Schoolbook" panose="02040604050505020304" pitchFamily="18" charset="0"/>
            </a:rPr>
            <a:t>Students scramble to finish it at the end of the semester</a:t>
          </a:r>
        </a:p>
      </dgm:t>
    </dgm:pt>
    <dgm:pt modelId="{3E660037-6AE3-4064-8A7B-2C9E2E83C795}" type="parTrans" cxnId="{609A3FDE-22BB-4116-BC18-408EE75128AD}">
      <dgm:prSet/>
      <dgm:spPr/>
      <dgm:t>
        <a:bodyPr/>
        <a:lstStyle/>
        <a:p>
          <a:endParaRPr lang="en-US">
            <a:latin typeface="Century Schoolbook" panose="02040604050505020304" pitchFamily="18" charset="0"/>
          </a:endParaRPr>
        </a:p>
      </dgm:t>
    </dgm:pt>
    <dgm:pt modelId="{24128995-7CA1-4F78-8A90-0D690774AE16}" type="sibTrans" cxnId="{609A3FDE-22BB-4116-BC18-408EE75128AD}">
      <dgm:prSet/>
      <dgm:spPr/>
      <dgm:t>
        <a:bodyPr/>
        <a:lstStyle/>
        <a:p>
          <a:endParaRPr lang="en-US">
            <a:latin typeface="Century Schoolbook" panose="02040604050505020304" pitchFamily="18" charset="0"/>
          </a:endParaRPr>
        </a:p>
      </dgm:t>
    </dgm:pt>
    <dgm:pt modelId="{D59F206E-758C-4CBB-93E8-938F366A71C5}">
      <dgm:prSet/>
      <dgm:spPr/>
      <dgm:t>
        <a:bodyPr/>
        <a:lstStyle/>
        <a:p>
          <a:r>
            <a:rPr lang="en-US">
              <a:latin typeface="Century Schoolbook" panose="02040604050505020304" pitchFamily="18" charset="0"/>
            </a:rPr>
            <a:t>Unrealistic decision making</a:t>
          </a:r>
          <a:endParaRPr lang="en-US" dirty="0">
            <a:latin typeface="Century Schoolbook" panose="02040604050505020304" pitchFamily="18" charset="0"/>
          </a:endParaRPr>
        </a:p>
      </dgm:t>
    </dgm:pt>
    <dgm:pt modelId="{E3F8F467-2AD6-4C28-B16C-BE1CD81BCD92}" type="parTrans" cxnId="{982167FE-9CC8-4977-8CF8-3F0808FE110E}">
      <dgm:prSet/>
      <dgm:spPr/>
      <dgm:t>
        <a:bodyPr/>
        <a:lstStyle/>
        <a:p>
          <a:endParaRPr lang="en-US">
            <a:latin typeface="Century Schoolbook" panose="02040604050505020304" pitchFamily="18" charset="0"/>
          </a:endParaRPr>
        </a:p>
      </dgm:t>
    </dgm:pt>
    <dgm:pt modelId="{CA7059E0-96DE-4BA8-AA6E-238772045905}" type="sibTrans" cxnId="{982167FE-9CC8-4977-8CF8-3F0808FE110E}">
      <dgm:prSet/>
      <dgm:spPr/>
      <dgm:t>
        <a:bodyPr/>
        <a:lstStyle/>
        <a:p>
          <a:endParaRPr lang="en-US">
            <a:latin typeface="Century Schoolbook" panose="02040604050505020304" pitchFamily="18" charset="0"/>
          </a:endParaRPr>
        </a:p>
      </dgm:t>
    </dgm:pt>
    <dgm:pt modelId="{1590049E-A781-406D-B705-0CB6686D19BC}">
      <dgm:prSet/>
      <dgm:spPr/>
      <dgm:t>
        <a:bodyPr/>
        <a:lstStyle/>
        <a:p>
          <a:r>
            <a:rPr lang="en-US">
              <a:latin typeface="Century Schoolbook" panose="02040604050505020304" pitchFamily="18" charset="0"/>
            </a:rPr>
            <a:t>Free loading</a:t>
          </a:r>
          <a:endParaRPr lang="en-US" dirty="0">
            <a:latin typeface="Century Schoolbook" panose="02040604050505020304" pitchFamily="18" charset="0"/>
          </a:endParaRPr>
        </a:p>
      </dgm:t>
    </dgm:pt>
    <dgm:pt modelId="{82B21B5D-AA67-473C-B2A7-3F6295ED7501}" type="parTrans" cxnId="{CB6A61AC-E8C0-4AEB-BCC8-61C3C7BBC282}">
      <dgm:prSet/>
      <dgm:spPr/>
      <dgm:t>
        <a:bodyPr/>
        <a:lstStyle/>
        <a:p>
          <a:endParaRPr lang="en-US">
            <a:latin typeface="Century Schoolbook" panose="02040604050505020304" pitchFamily="18" charset="0"/>
          </a:endParaRPr>
        </a:p>
      </dgm:t>
    </dgm:pt>
    <dgm:pt modelId="{B94DD34C-3DE2-458F-A7E1-22E5FB5A79B9}" type="sibTrans" cxnId="{CB6A61AC-E8C0-4AEB-BCC8-61C3C7BBC282}">
      <dgm:prSet/>
      <dgm:spPr/>
      <dgm:t>
        <a:bodyPr/>
        <a:lstStyle/>
        <a:p>
          <a:endParaRPr lang="en-US">
            <a:latin typeface="Century Schoolbook" panose="02040604050505020304" pitchFamily="18" charset="0"/>
          </a:endParaRPr>
        </a:p>
      </dgm:t>
    </dgm:pt>
    <dgm:pt modelId="{21170591-8664-4D7F-827C-6587D0AC7598}">
      <dgm:prSet/>
      <dgm:spPr/>
      <dgm:t>
        <a:bodyPr/>
        <a:lstStyle/>
        <a:p>
          <a:r>
            <a:rPr lang="en-US">
              <a:latin typeface="Century Schoolbook" panose="02040604050505020304" pitchFamily="18" charset="0"/>
            </a:rPr>
            <a:t>Poor outcomes</a:t>
          </a:r>
          <a:endParaRPr lang="en-US" dirty="0">
            <a:latin typeface="Century Schoolbook" panose="02040604050505020304" pitchFamily="18" charset="0"/>
          </a:endParaRPr>
        </a:p>
      </dgm:t>
    </dgm:pt>
    <dgm:pt modelId="{6F772A1D-0A82-472A-85F5-43A52AEECC97}" type="parTrans" cxnId="{5BC8B7C1-30D6-4F95-951E-F36104105B18}">
      <dgm:prSet/>
      <dgm:spPr/>
      <dgm:t>
        <a:bodyPr/>
        <a:lstStyle/>
        <a:p>
          <a:endParaRPr lang="en-US">
            <a:latin typeface="Century Schoolbook" panose="02040604050505020304" pitchFamily="18" charset="0"/>
          </a:endParaRPr>
        </a:p>
      </dgm:t>
    </dgm:pt>
    <dgm:pt modelId="{34CFE51D-4CC2-4FBC-BB2B-E14A946B2733}" type="sibTrans" cxnId="{5BC8B7C1-30D6-4F95-951E-F36104105B18}">
      <dgm:prSet/>
      <dgm:spPr/>
      <dgm:t>
        <a:bodyPr/>
        <a:lstStyle/>
        <a:p>
          <a:endParaRPr lang="en-US">
            <a:latin typeface="Century Schoolbook" panose="02040604050505020304" pitchFamily="18" charset="0"/>
          </a:endParaRPr>
        </a:p>
      </dgm:t>
    </dgm:pt>
    <dgm:pt modelId="{2ACC9417-AEFF-4300-A38F-53B821AD82A9}" type="pres">
      <dgm:prSet presAssocID="{F3420530-CD38-4E12-AA25-18282B198E57}" presName="linearFlow" presStyleCnt="0">
        <dgm:presLayoutVars>
          <dgm:dir/>
          <dgm:animLvl val="lvl"/>
          <dgm:resizeHandles val="exact"/>
        </dgm:presLayoutVars>
      </dgm:prSet>
      <dgm:spPr/>
    </dgm:pt>
    <dgm:pt modelId="{73BA1CB4-A045-4984-AB62-B3BE10CF4847}" type="pres">
      <dgm:prSet presAssocID="{6EA0649C-6386-42D9-8DFC-F97ECB469352}" presName="composite" presStyleCnt="0"/>
      <dgm:spPr/>
    </dgm:pt>
    <dgm:pt modelId="{C2A3DFA3-8DAA-4334-A3CA-06C384020634}" type="pres">
      <dgm:prSet presAssocID="{6EA0649C-6386-42D9-8DFC-F97ECB469352}" presName="parTx" presStyleLbl="node1" presStyleIdx="0" presStyleCnt="2">
        <dgm:presLayoutVars>
          <dgm:chMax val="0"/>
          <dgm:chPref val="0"/>
          <dgm:bulletEnabled val="1"/>
        </dgm:presLayoutVars>
      </dgm:prSet>
      <dgm:spPr/>
    </dgm:pt>
    <dgm:pt modelId="{36E2B31C-5164-4E76-9AD9-6EE9E27D57D4}" type="pres">
      <dgm:prSet presAssocID="{6EA0649C-6386-42D9-8DFC-F97ECB469352}" presName="parSh" presStyleLbl="node1" presStyleIdx="0" presStyleCnt="2"/>
      <dgm:spPr/>
    </dgm:pt>
    <dgm:pt modelId="{7D14FD0E-A0BE-4AAA-8932-C8374A6FFCB6}" type="pres">
      <dgm:prSet presAssocID="{6EA0649C-6386-42D9-8DFC-F97ECB469352}" presName="desTx" presStyleLbl="fgAcc1" presStyleIdx="0" presStyleCnt="2">
        <dgm:presLayoutVars>
          <dgm:bulletEnabled val="1"/>
        </dgm:presLayoutVars>
      </dgm:prSet>
      <dgm:spPr/>
    </dgm:pt>
    <dgm:pt modelId="{3E40E164-2D78-4E25-8AED-B3AAD860C220}" type="pres">
      <dgm:prSet presAssocID="{0E439A3A-EFFF-42B7-865E-48EAFE8877F8}" presName="sibTrans" presStyleLbl="sibTrans2D1" presStyleIdx="0" presStyleCnt="1"/>
      <dgm:spPr/>
    </dgm:pt>
    <dgm:pt modelId="{B9761D05-6070-4D5E-9F1E-DC643F956F23}" type="pres">
      <dgm:prSet presAssocID="{0E439A3A-EFFF-42B7-865E-48EAFE8877F8}" presName="connTx" presStyleLbl="sibTrans2D1" presStyleIdx="0" presStyleCnt="1"/>
      <dgm:spPr/>
    </dgm:pt>
    <dgm:pt modelId="{03C6B5E1-36EE-4B76-8481-A501266E2660}" type="pres">
      <dgm:prSet presAssocID="{E2BB94CB-B530-4561-88F1-F6CE5A938D27}" presName="composite" presStyleCnt="0"/>
      <dgm:spPr/>
    </dgm:pt>
    <dgm:pt modelId="{8B9BDE65-0173-4306-90A9-A9D42115BBF7}" type="pres">
      <dgm:prSet presAssocID="{E2BB94CB-B530-4561-88F1-F6CE5A938D27}" presName="parTx" presStyleLbl="node1" presStyleIdx="0" presStyleCnt="2">
        <dgm:presLayoutVars>
          <dgm:chMax val="0"/>
          <dgm:chPref val="0"/>
          <dgm:bulletEnabled val="1"/>
        </dgm:presLayoutVars>
      </dgm:prSet>
      <dgm:spPr/>
    </dgm:pt>
    <dgm:pt modelId="{4379D457-84B3-4C5B-A1CD-E946AF88A187}" type="pres">
      <dgm:prSet presAssocID="{E2BB94CB-B530-4561-88F1-F6CE5A938D27}" presName="parSh" presStyleLbl="node1" presStyleIdx="1" presStyleCnt="2"/>
      <dgm:spPr/>
    </dgm:pt>
    <dgm:pt modelId="{015B1FCB-66FE-41D0-A96D-38EEA6064846}" type="pres">
      <dgm:prSet presAssocID="{E2BB94CB-B530-4561-88F1-F6CE5A938D27}" presName="desTx" presStyleLbl="fgAcc1" presStyleIdx="1" presStyleCnt="2">
        <dgm:presLayoutVars>
          <dgm:bulletEnabled val="1"/>
        </dgm:presLayoutVars>
      </dgm:prSet>
      <dgm:spPr/>
    </dgm:pt>
  </dgm:ptLst>
  <dgm:cxnLst>
    <dgm:cxn modelId="{D0EFBB0C-329C-4680-AF39-6776551EDE9A}" type="presOf" srcId="{E2BB94CB-B530-4561-88F1-F6CE5A938D27}" destId="{4379D457-84B3-4C5B-A1CD-E946AF88A187}" srcOrd="1" destOrd="0" presId="urn:microsoft.com/office/officeart/2005/8/layout/process3"/>
    <dgm:cxn modelId="{CF1B8212-E64F-4BB1-A530-780A4F15ABBB}" srcId="{F3420530-CD38-4E12-AA25-18282B198E57}" destId="{6EA0649C-6386-42D9-8DFC-F97ECB469352}" srcOrd="0" destOrd="0" parTransId="{67F890B4-89F8-49ED-9B8C-34795A243C13}" sibTransId="{0E439A3A-EFFF-42B7-865E-48EAFE8877F8}"/>
    <dgm:cxn modelId="{642E6532-A90A-45B8-8303-2F1C679E3C4F}" srcId="{6EA0649C-6386-42D9-8DFC-F97ECB469352}" destId="{C909A5BA-0E6C-4AA7-A280-01E24B9823AA}" srcOrd="1" destOrd="0" parTransId="{B0B20FCB-769F-4C2A-8B71-34329143D874}" sibTransId="{1F430C0C-DA4E-4F32-8C0F-F160831A8181}"/>
    <dgm:cxn modelId="{34610534-86D4-4599-9B8B-FE31975E2457}" type="presOf" srcId="{D59F206E-758C-4CBB-93E8-938F366A71C5}" destId="{015B1FCB-66FE-41D0-A96D-38EEA6064846}" srcOrd="0" destOrd="1" presId="urn:microsoft.com/office/officeart/2005/8/layout/process3"/>
    <dgm:cxn modelId="{30120E3E-3024-4988-807E-ADA6D7628E95}" srcId="{6EA0649C-6386-42D9-8DFC-F97ECB469352}" destId="{6E620281-34DA-4AFC-927B-D51B089B1F82}" srcOrd="0" destOrd="0" parTransId="{7AF1D518-1681-47FA-ACA9-B3614175A297}" sibTransId="{61136D3B-0201-4402-9FC0-1408C7611FEB}"/>
    <dgm:cxn modelId="{BF31B43E-9DF4-4B84-9264-7C3B1C1046B2}" type="presOf" srcId="{E2BB94CB-B530-4561-88F1-F6CE5A938D27}" destId="{8B9BDE65-0173-4306-90A9-A9D42115BBF7}" srcOrd="0" destOrd="0" presId="urn:microsoft.com/office/officeart/2005/8/layout/process3"/>
    <dgm:cxn modelId="{3BC00F5D-FCB1-4391-A8BD-73C2D9BD13B7}" type="presOf" srcId="{F3420530-CD38-4E12-AA25-18282B198E57}" destId="{2ACC9417-AEFF-4300-A38F-53B821AD82A9}" srcOrd="0" destOrd="0" presId="urn:microsoft.com/office/officeart/2005/8/layout/process3"/>
    <dgm:cxn modelId="{E8B34A6A-06E5-4593-9154-148B62A174EF}" type="presOf" srcId="{6EA0649C-6386-42D9-8DFC-F97ECB469352}" destId="{C2A3DFA3-8DAA-4334-A3CA-06C384020634}" srcOrd="0" destOrd="0" presId="urn:microsoft.com/office/officeart/2005/8/layout/process3"/>
    <dgm:cxn modelId="{ECD3D34E-0B60-444E-8985-EC936D1F96C0}" type="presOf" srcId="{21170591-8664-4D7F-827C-6587D0AC7598}" destId="{015B1FCB-66FE-41D0-A96D-38EEA6064846}" srcOrd="0" destOrd="3" presId="urn:microsoft.com/office/officeart/2005/8/layout/process3"/>
    <dgm:cxn modelId="{F1D4DF74-97FC-474A-B509-AC9DCA2C8DB0}" type="presOf" srcId="{A1FAA4FB-BB10-4EB3-8A9C-CAB0FF0D33BB}" destId="{015B1FCB-66FE-41D0-A96D-38EEA6064846}" srcOrd="0" destOrd="0" presId="urn:microsoft.com/office/officeart/2005/8/layout/process3"/>
    <dgm:cxn modelId="{BFE6AA81-A764-4B03-BAA2-D88E9ACFBD06}" type="presOf" srcId="{0E439A3A-EFFF-42B7-865E-48EAFE8877F8}" destId="{3E40E164-2D78-4E25-8AED-B3AAD860C220}" srcOrd="0" destOrd="0" presId="urn:microsoft.com/office/officeart/2005/8/layout/process3"/>
    <dgm:cxn modelId="{DB89A38A-6FAC-44F6-B01F-7631AD8578CD}" type="presOf" srcId="{4F5CEC3A-32B6-42C1-AB5F-0BE8EC2A9B43}" destId="{7D14FD0E-A0BE-4AAA-8932-C8374A6FFCB6}" srcOrd="0" destOrd="2" presId="urn:microsoft.com/office/officeart/2005/8/layout/process3"/>
    <dgm:cxn modelId="{A5B2AB8A-1D20-426C-8962-30660DB52B28}" type="presOf" srcId="{0E439A3A-EFFF-42B7-865E-48EAFE8877F8}" destId="{B9761D05-6070-4D5E-9F1E-DC643F956F23}" srcOrd="1" destOrd="0" presId="urn:microsoft.com/office/officeart/2005/8/layout/process3"/>
    <dgm:cxn modelId="{10B166A1-8719-4967-A749-BCA01FF42D2E}" srcId="{F3420530-CD38-4E12-AA25-18282B198E57}" destId="{E2BB94CB-B530-4561-88F1-F6CE5A938D27}" srcOrd="1" destOrd="0" parTransId="{7EC0A4AD-CE53-47C0-8F73-8904B366D77F}" sibTransId="{8464A68F-A167-4456-B1D2-3179EA97CF83}"/>
    <dgm:cxn modelId="{0C71C6A5-C2F1-47FE-B346-A338EC8B4677}" srcId="{E2BB94CB-B530-4561-88F1-F6CE5A938D27}" destId="{A1FAA4FB-BB10-4EB3-8A9C-CAB0FF0D33BB}" srcOrd="0" destOrd="0" parTransId="{6CA484E1-56B4-4564-AE73-8911A11DC7E5}" sibTransId="{59A4E888-1D85-42BD-807B-EBD2C14BF854}"/>
    <dgm:cxn modelId="{CB6A61AC-E8C0-4AEB-BCC8-61C3C7BBC282}" srcId="{E2BB94CB-B530-4561-88F1-F6CE5A938D27}" destId="{1590049E-A781-406D-B705-0CB6686D19BC}" srcOrd="2" destOrd="0" parTransId="{82B21B5D-AA67-473C-B2A7-3F6295ED7501}" sibTransId="{B94DD34C-3DE2-458F-A7E1-22E5FB5A79B9}"/>
    <dgm:cxn modelId="{5BC8B7C1-30D6-4F95-951E-F36104105B18}" srcId="{E2BB94CB-B530-4561-88F1-F6CE5A938D27}" destId="{21170591-8664-4D7F-827C-6587D0AC7598}" srcOrd="3" destOrd="0" parTransId="{6F772A1D-0A82-472A-85F5-43A52AEECC97}" sibTransId="{34CFE51D-4CC2-4FBC-BB2B-E14A946B2733}"/>
    <dgm:cxn modelId="{E55C2FD1-5BAE-4289-AF85-3B65FDBC27BA}" type="presOf" srcId="{1590049E-A781-406D-B705-0CB6686D19BC}" destId="{015B1FCB-66FE-41D0-A96D-38EEA6064846}" srcOrd="0" destOrd="2" presId="urn:microsoft.com/office/officeart/2005/8/layout/process3"/>
    <dgm:cxn modelId="{609A3FDE-22BB-4116-BC18-408EE75128AD}" srcId="{6EA0649C-6386-42D9-8DFC-F97ECB469352}" destId="{4F5CEC3A-32B6-42C1-AB5F-0BE8EC2A9B43}" srcOrd="2" destOrd="0" parTransId="{3E660037-6AE3-4064-8A7B-2C9E2E83C795}" sibTransId="{24128995-7CA1-4F78-8A90-0D690774AE16}"/>
    <dgm:cxn modelId="{CDD57DE1-C387-4AD5-9E9F-4A8C6ABBABAA}" type="presOf" srcId="{C909A5BA-0E6C-4AA7-A280-01E24B9823AA}" destId="{7D14FD0E-A0BE-4AAA-8932-C8374A6FFCB6}" srcOrd="0" destOrd="1" presId="urn:microsoft.com/office/officeart/2005/8/layout/process3"/>
    <dgm:cxn modelId="{FBD096E4-AB29-4934-B568-CDB46042F157}" type="presOf" srcId="{6E620281-34DA-4AFC-927B-D51B089B1F82}" destId="{7D14FD0E-A0BE-4AAA-8932-C8374A6FFCB6}" srcOrd="0" destOrd="0" presId="urn:microsoft.com/office/officeart/2005/8/layout/process3"/>
    <dgm:cxn modelId="{B530AEE9-CE2A-4221-A9B2-D60BBCD09F1D}" type="presOf" srcId="{6EA0649C-6386-42D9-8DFC-F97ECB469352}" destId="{36E2B31C-5164-4E76-9AD9-6EE9E27D57D4}" srcOrd="1" destOrd="0" presId="urn:microsoft.com/office/officeart/2005/8/layout/process3"/>
    <dgm:cxn modelId="{982167FE-9CC8-4977-8CF8-3F0808FE110E}" srcId="{E2BB94CB-B530-4561-88F1-F6CE5A938D27}" destId="{D59F206E-758C-4CBB-93E8-938F366A71C5}" srcOrd="1" destOrd="0" parTransId="{E3F8F467-2AD6-4C28-B16C-BE1CD81BCD92}" sibTransId="{CA7059E0-96DE-4BA8-AA6E-238772045905}"/>
    <dgm:cxn modelId="{6172902A-1C9E-47DE-83C4-B2A5A0809CD5}" type="presParOf" srcId="{2ACC9417-AEFF-4300-A38F-53B821AD82A9}" destId="{73BA1CB4-A045-4984-AB62-B3BE10CF4847}" srcOrd="0" destOrd="0" presId="urn:microsoft.com/office/officeart/2005/8/layout/process3"/>
    <dgm:cxn modelId="{66473AF0-EEE4-407E-B383-3898D485F7D7}" type="presParOf" srcId="{73BA1CB4-A045-4984-AB62-B3BE10CF4847}" destId="{C2A3DFA3-8DAA-4334-A3CA-06C384020634}" srcOrd="0" destOrd="0" presId="urn:microsoft.com/office/officeart/2005/8/layout/process3"/>
    <dgm:cxn modelId="{822A70B0-93A5-45C7-9434-2BBE81BFB9BB}" type="presParOf" srcId="{73BA1CB4-A045-4984-AB62-B3BE10CF4847}" destId="{36E2B31C-5164-4E76-9AD9-6EE9E27D57D4}" srcOrd="1" destOrd="0" presId="urn:microsoft.com/office/officeart/2005/8/layout/process3"/>
    <dgm:cxn modelId="{8AE2CD0E-93D3-41C9-9CD2-3F27F5A9927B}" type="presParOf" srcId="{73BA1CB4-A045-4984-AB62-B3BE10CF4847}" destId="{7D14FD0E-A0BE-4AAA-8932-C8374A6FFCB6}" srcOrd="2" destOrd="0" presId="urn:microsoft.com/office/officeart/2005/8/layout/process3"/>
    <dgm:cxn modelId="{633454AD-88B3-4128-A127-7B5379B7DDA1}" type="presParOf" srcId="{2ACC9417-AEFF-4300-A38F-53B821AD82A9}" destId="{3E40E164-2D78-4E25-8AED-B3AAD860C220}" srcOrd="1" destOrd="0" presId="urn:microsoft.com/office/officeart/2005/8/layout/process3"/>
    <dgm:cxn modelId="{4FFBB837-F308-42E8-9E19-B6AE4B918BD6}" type="presParOf" srcId="{3E40E164-2D78-4E25-8AED-B3AAD860C220}" destId="{B9761D05-6070-4D5E-9F1E-DC643F956F23}" srcOrd="0" destOrd="0" presId="urn:microsoft.com/office/officeart/2005/8/layout/process3"/>
    <dgm:cxn modelId="{C86E3885-C74F-4D50-B56B-AAF5BE52FC36}" type="presParOf" srcId="{2ACC9417-AEFF-4300-A38F-53B821AD82A9}" destId="{03C6B5E1-36EE-4B76-8481-A501266E2660}" srcOrd="2" destOrd="0" presId="urn:microsoft.com/office/officeart/2005/8/layout/process3"/>
    <dgm:cxn modelId="{CAB2F209-B21C-4B58-B3A0-9FB0C62BD859}" type="presParOf" srcId="{03C6B5E1-36EE-4B76-8481-A501266E2660}" destId="{8B9BDE65-0173-4306-90A9-A9D42115BBF7}" srcOrd="0" destOrd="0" presId="urn:microsoft.com/office/officeart/2005/8/layout/process3"/>
    <dgm:cxn modelId="{2F73D655-EB74-48C9-8FDD-D6F4125126B7}" type="presParOf" srcId="{03C6B5E1-36EE-4B76-8481-A501266E2660}" destId="{4379D457-84B3-4C5B-A1CD-E946AF88A187}" srcOrd="1" destOrd="0" presId="urn:microsoft.com/office/officeart/2005/8/layout/process3"/>
    <dgm:cxn modelId="{AE4C2F68-7931-490A-BAC4-686EA455CCA6}" type="presParOf" srcId="{03C6B5E1-36EE-4B76-8481-A501266E2660}" destId="{015B1FCB-66FE-41D0-A96D-38EEA6064846}"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D5B117-6AA7-4441-BE0A-DAABF518BEB7}" type="doc">
      <dgm:prSet loTypeId="urn:microsoft.com/office/officeart/2005/8/layout/vList6" loCatId="list" qsTypeId="urn:microsoft.com/office/officeart/2005/8/quickstyle/simple1" qsCatId="simple" csTypeId="urn:microsoft.com/office/officeart/2005/8/colors/accent0_1" csCatId="mainScheme" phldr="1"/>
      <dgm:spPr/>
      <dgm:t>
        <a:bodyPr/>
        <a:lstStyle/>
        <a:p>
          <a:endParaRPr lang="en-US"/>
        </a:p>
      </dgm:t>
    </dgm:pt>
    <dgm:pt modelId="{80BE5E67-A312-41BE-BD41-26B1BB992F1E}">
      <dgm:prSet phldrT="[Text]"/>
      <dgm:spPr/>
      <dgm:t>
        <a:bodyPr/>
        <a:lstStyle/>
        <a:p>
          <a:r>
            <a:rPr lang="en-US" dirty="0">
              <a:latin typeface="Century Schoolbook" panose="02040604050505020304" pitchFamily="18" charset="0"/>
            </a:rPr>
            <a:t>Faculty Role</a:t>
          </a:r>
        </a:p>
      </dgm:t>
    </dgm:pt>
    <dgm:pt modelId="{4613B0F0-7860-4AB3-A1EB-D026F634764C}" type="parTrans" cxnId="{F1AD7F40-5976-4660-8B85-9A28666A4FFA}">
      <dgm:prSet/>
      <dgm:spPr/>
      <dgm:t>
        <a:bodyPr/>
        <a:lstStyle/>
        <a:p>
          <a:endParaRPr lang="en-US">
            <a:latin typeface="Century Schoolbook" panose="02040604050505020304" pitchFamily="18" charset="0"/>
          </a:endParaRPr>
        </a:p>
      </dgm:t>
    </dgm:pt>
    <dgm:pt modelId="{DEFEF81B-3051-492E-BD56-DF7CF9726E91}" type="sibTrans" cxnId="{F1AD7F40-5976-4660-8B85-9A28666A4FFA}">
      <dgm:prSet/>
      <dgm:spPr/>
      <dgm:t>
        <a:bodyPr/>
        <a:lstStyle/>
        <a:p>
          <a:endParaRPr lang="en-US">
            <a:latin typeface="Century Schoolbook" panose="02040604050505020304" pitchFamily="18" charset="0"/>
          </a:endParaRPr>
        </a:p>
      </dgm:t>
    </dgm:pt>
    <dgm:pt modelId="{AF11104C-948E-4A39-9945-DD83A805E5E6}">
      <dgm:prSet phldrT="[Text]"/>
      <dgm:spPr/>
      <dgm:t>
        <a:bodyPr/>
        <a:lstStyle/>
        <a:p>
          <a:r>
            <a:rPr lang="en-US" dirty="0">
              <a:latin typeface="Century Schoolbook" panose="02040604050505020304" pitchFamily="18" charset="0"/>
            </a:rPr>
            <a:t>Very little faculty interaction</a:t>
          </a:r>
        </a:p>
      </dgm:t>
    </dgm:pt>
    <dgm:pt modelId="{D0B9845D-8C98-4136-A1AC-53022650A49E}" type="parTrans" cxnId="{8FEC0CC9-F336-4368-ACCD-D6E8040114D5}">
      <dgm:prSet/>
      <dgm:spPr/>
      <dgm:t>
        <a:bodyPr/>
        <a:lstStyle/>
        <a:p>
          <a:endParaRPr lang="en-US">
            <a:latin typeface="Century Schoolbook" panose="02040604050505020304" pitchFamily="18" charset="0"/>
          </a:endParaRPr>
        </a:p>
      </dgm:t>
    </dgm:pt>
    <dgm:pt modelId="{0D4250D2-FCA5-4F42-8A25-C7B4FCB29E82}" type="sibTrans" cxnId="{8FEC0CC9-F336-4368-ACCD-D6E8040114D5}">
      <dgm:prSet/>
      <dgm:spPr/>
      <dgm:t>
        <a:bodyPr/>
        <a:lstStyle/>
        <a:p>
          <a:endParaRPr lang="en-US">
            <a:latin typeface="Century Schoolbook" panose="02040604050505020304" pitchFamily="18" charset="0"/>
          </a:endParaRPr>
        </a:p>
      </dgm:t>
    </dgm:pt>
    <dgm:pt modelId="{944A9309-6890-46ED-B5D1-67733A1E1E83}">
      <dgm:prSet phldrT="[Text]"/>
      <dgm:spPr/>
      <dgm:t>
        <a:bodyPr/>
        <a:lstStyle/>
        <a:p>
          <a:r>
            <a:rPr lang="en-US" dirty="0">
              <a:latin typeface="Century Schoolbook" panose="02040604050505020304" pitchFamily="18" charset="0"/>
            </a:rPr>
            <a:t>Faculty provide inputs</a:t>
          </a:r>
        </a:p>
      </dgm:t>
    </dgm:pt>
    <dgm:pt modelId="{E7E646C2-FB97-4115-A481-CA21AE23D284}" type="parTrans" cxnId="{7E0CACEE-7C49-4E1F-A752-D1F8A238B35E}">
      <dgm:prSet/>
      <dgm:spPr/>
      <dgm:t>
        <a:bodyPr/>
        <a:lstStyle/>
        <a:p>
          <a:endParaRPr lang="en-US">
            <a:latin typeface="Century Schoolbook" panose="02040604050505020304" pitchFamily="18" charset="0"/>
          </a:endParaRPr>
        </a:p>
      </dgm:t>
    </dgm:pt>
    <dgm:pt modelId="{6F66DB30-7603-4D92-B9DB-1CD7C787D97D}" type="sibTrans" cxnId="{7E0CACEE-7C49-4E1F-A752-D1F8A238B35E}">
      <dgm:prSet/>
      <dgm:spPr/>
      <dgm:t>
        <a:bodyPr/>
        <a:lstStyle/>
        <a:p>
          <a:endParaRPr lang="en-US">
            <a:latin typeface="Century Schoolbook" panose="02040604050505020304" pitchFamily="18" charset="0"/>
          </a:endParaRPr>
        </a:p>
      </dgm:t>
    </dgm:pt>
    <dgm:pt modelId="{422D586F-C8CB-4F03-899A-8FFC9C7F6D1D}">
      <dgm:prSet phldrT="[Text]"/>
      <dgm:spPr/>
      <dgm:t>
        <a:bodyPr/>
        <a:lstStyle/>
        <a:p>
          <a:r>
            <a:rPr lang="en-US" dirty="0">
              <a:latin typeface="Century Schoolbook" panose="02040604050505020304" pitchFamily="18" charset="0"/>
            </a:rPr>
            <a:t>Project Management</a:t>
          </a:r>
        </a:p>
      </dgm:t>
    </dgm:pt>
    <dgm:pt modelId="{0E911CED-BBEB-4454-806D-843F35ED8E28}" type="parTrans" cxnId="{3BC74035-B848-4483-89CF-E117272D6060}">
      <dgm:prSet/>
      <dgm:spPr/>
      <dgm:t>
        <a:bodyPr/>
        <a:lstStyle/>
        <a:p>
          <a:endParaRPr lang="en-US">
            <a:latin typeface="Century Schoolbook" panose="02040604050505020304" pitchFamily="18" charset="0"/>
          </a:endParaRPr>
        </a:p>
      </dgm:t>
    </dgm:pt>
    <dgm:pt modelId="{A4B7FECF-CE01-4148-8678-D411B1A73D3C}" type="sibTrans" cxnId="{3BC74035-B848-4483-89CF-E117272D6060}">
      <dgm:prSet/>
      <dgm:spPr/>
      <dgm:t>
        <a:bodyPr/>
        <a:lstStyle/>
        <a:p>
          <a:endParaRPr lang="en-US">
            <a:latin typeface="Century Schoolbook" panose="02040604050505020304" pitchFamily="18" charset="0"/>
          </a:endParaRPr>
        </a:p>
      </dgm:t>
    </dgm:pt>
    <dgm:pt modelId="{A2331238-DC98-4264-BF8E-5ECB76099C3D}">
      <dgm:prSet phldrT="[Text]"/>
      <dgm:spPr/>
      <dgm:t>
        <a:bodyPr/>
        <a:lstStyle/>
        <a:p>
          <a:r>
            <a:rPr lang="en-US" dirty="0">
              <a:latin typeface="Century Schoolbook" panose="02040604050505020304" pitchFamily="18" charset="0"/>
            </a:rPr>
            <a:t>Students have little or no experience</a:t>
          </a:r>
        </a:p>
      </dgm:t>
    </dgm:pt>
    <dgm:pt modelId="{70288736-616B-4839-9457-762864AD870D}" type="parTrans" cxnId="{E1B0B7F3-63EA-4BE2-A1E7-56599D3E0A2B}">
      <dgm:prSet/>
      <dgm:spPr/>
      <dgm:t>
        <a:bodyPr/>
        <a:lstStyle/>
        <a:p>
          <a:endParaRPr lang="en-US">
            <a:latin typeface="Century Schoolbook" panose="02040604050505020304" pitchFamily="18" charset="0"/>
          </a:endParaRPr>
        </a:p>
      </dgm:t>
    </dgm:pt>
    <dgm:pt modelId="{CC96481C-57FA-4BAD-8C57-0E7E183D4801}" type="sibTrans" cxnId="{E1B0B7F3-63EA-4BE2-A1E7-56599D3E0A2B}">
      <dgm:prSet/>
      <dgm:spPr/>
      <dgm:t>
        <a:bodyPr/>
        <a:lstStyle/>
        <a:p>
          <a:endParaRPr lang="en-US">
            <a:latin typeface="Century Schoolbook" panose="02040604050505020304" pitchFamily="18" charset="0"/>
          </a:endParaRPr>
        </a:p>
      </dgm:t>
    </dgm:pt>
    <dgm:pt modelId="{9CF268AD-AAAB-499A-96B5-B476BC3FD28D}">
      <dgm:prSet phldrT="[Text]"/>
      <dgm:spPr/>
      <dgm:t>
        <a:bodyPr/>
        <a:lstStyle/>
        <a:p>
          <a:r>
            <a:rPr lang="en-US" dirty="0">
              <a:latin typeface="Century Schoolbook" panose="02040604050505020304" pitchFamily="18" charset="0"/>
            </a:rPr>
            <a:t>Wait till the last minute</a:t>
          </a:r>
        </a:p>
      </dgm:t>
    </dgm:pt>
    <dgm:pt modelId="{CF920202-69B0-4AE9-97A5-D1DD28F64CC1}" type="parTrans" cxnId="{B8A296F3-CF05-49A1-948F-F1C1F855A603}">
      <dgm:prSet/>
      <dgm:spPr/>
      <dgm:t>
        <a:bodyPr/>
        <a:lstStyle/>
        <a:p>
          <a:endParaRPr lang="en-US">
            <a:latin typeface="Century Schoolbook" panose="02040604050505020304" pitchFamily="18" charset="0"/>
          </a:endParaRPr>
        </a:p>
      </dgm:t>
    </dgm:pt>
    <dgm:pt modelId="{22F2F0ED-8BF8-4C68-84F1-A58430F23397}" type="sibTrans" cxnId="{B8A296F3-CF05-49A1-948F-F1C1F855A603}">
      <dgm:prSet/>
      <dgm:spPr/>
      <dgm:t>
        <a:bodyPr/>
        <a:lstStyle/>
        <a:p>
          <a:endParaRPr lang="en-US">
            <a:latin typeface="Century Schoolbook" panose="02040604050505020304" pitchFamily="18" charset="0"/>
          </a:endParaRPr>
        </a:p>
      </dgm:t>
    </dgm:pt>
    <dgm:pt modelId="{E1539A7C-837B-45CD-B95F-688DEC0AE022}">
      <dgm:prSet phldrT="[Text]"/>
      <dgm:spPr/>
      <dgm:t>
        <a:bodyPr/>
        <a:lstStyle/>
        <a:p>
          <a:r>
            <a:rPr lang="en-US" dirty="0">
              <a:latin typeface="Century Schoolbook" panose="02040604050505020304" pitchFamily="18" charset="0"/>
            </a:rPr>
            <a:t>Teamwork</a:t>
          </a:r>
        </a:p>
      </dgm:t>
    </dgm:pt>
    <dgm:pt modelId="{44759202-8F31-45ED-BF1A-A7C542B28CC1}" type="parTrans" cxnId="{A1F5AA6A-966B-4CB8-8ADD-4D6A7FCCF018}">
      <dgm:prSet/>
      <dgm:spPr/>
      <dgm:t>
        <a:bodyPr/>
        <a:lstStyle/>
        <a:p>
          <a:endParaRPr lang="en-US">
            <a:latin typeface="Century Schoolbook" panose="02040604050505020304" pitchFamily="18" charset="0"/>
          </a:endParaRPr>
        </a:p>
      </dgm:t>
    </dgm:pt>
    <dgm:pt modelId="{4316ADD2-83B7-4416-84D1-722C1DAC0B50}" type="sibTrans" cxnId="{A1F5AA6A-966B-4CB8-8ADD-4D6A7FCCF018}">
      <dgm:prSet/>
      <dgm:spPr/>
      <dgm:t>
        <a:bodyPr/>
        <a:lstStyle/>
        <a:p>
          <a:endParaRPr lang="en-US">
            <a:latin typeface="Century Schoolbook" panose="02040604050505020304" pitchFamily="18" charset="0"/>
          </a:endParaRPr>
        </a:p>
      </dgm:t>
    </dgm:pt>
    <dgm:pt modelId="{7E069E03-0511-4041-9694-478777895B80}">
      <dgm:prSet phldrT="[Text]"/>
      <dgm:spPr/>
      <dgm:t>
        <a:bodyPr/>
        <a:lstStyle/>
        <a:p>
          <a:r>
            <a:rPr lang="en-US" dirty="0">
              <a:latin typeface="Century Schoolbook" panose="02040604050505020304" pitchFamily="18" charset="0"/>
            </a:rPr>
            <a:t>Team of peers</a:t>
          </a:r>
        </a:p>
      </dgm:t>
    </dgm:pt>
    <dgm:pt modelId="{D844BC9F-8A3F-4346-9D0E-F20928D30C90}" type="parTrans" cxnId="{0FE80F82-44FC-42CB-9295-CD48574AFD65}">
      <dgm:prSet/>
      <dgm:spPr/>
      <dgm:t>
        <a:bodyPr/>
        <a:lstStyle/>
        <a:p>
          <a:endParaRPr lang="en-US">
            <a:latin typeface="Century Schoolbook" panose="02040604050505020304" pitchFamily="18" charset="0"/>
          </a:endParaRPr>
        </a:p>
      </dgm:t>
    </dgm:pt>
    <dgm:pt modelId="{2D4C6F94-AC47-4FC4-BD64-BAAEDA164F92}" type="sibTrans" cxnId="{0FE80F82-44FC-42CB-9295-CD48574AFD65}">
      <dgm:prSet/>
      <dgm:spPr/>
      <dgm:t>
        <a:bodyPr/>
        <a:lstStyle/>
        <a:p>
          <a:endParaRPr lang="en-US">
            <a:latin typeface="Century Schoolbook" panose="02040604050505020304" pitchFamily="18" charset="0"/>
          </a:endParaRPr>
        </a:p>
      </dgm:t>
    </dgm:pt>
    <dgm:pt modelId="{CC6EF0E4-7B32-41C6-B6E9-FBE0F6C79D46}">
      <dgm:prSet phldrT="[Text]"/>
      <dgm:spPr/>
      <dgm:t>
        <a:bodyPr/>
        <a:lstStyle/>
        <a:p>
          <a:r>
            <a:rPr lang="en-US" dirty="0">
              <a:latin typeface="Century Schoolbook" panose="02040604050505020304" pitchFamily="18" charset="0"/>
            </a:rPr>
            <a:t>Difficult to manage their peers</a:t>
          </a:r>
        </a:p>
      </dgm:t>
    </dgm:pt>
    <dgm:pt modelId="{CE9A31EB-AB81-49C5-818A-5F8067820C89}" type="parTrans" cxnId="{E3E33F35-F40F-48E1-9C82-1BBB2523970A}">
      <dgm:prSet/>
      <dgm:spPr/>
      <dgm:t>
        <a:bodyPr/>
        <a:lstStyle/>
        <a:p>
          <a:endParaRPr lang="en-US">
            <a:latin typeface="Century Schoolbook" panose="02040604050505020304" pitchFamily="18" charset="0"/>
          </a:endParaRPr>
        </a:p>
      </dgm:t>
    </dgm:pt>
    <dgm:pt modelId="{F9A040BF-95EF-4408-B94B-11B40736AAA6}" type="sibTrans" cxnId="{E3E33F35-F40F-48E1-9C82-1BBB2523970A}">
      <dgm:prSet/>
      <dgm:spPr/>
      <dgm:t>
        <a:bodyPr/>
        <a:lstStyle/>
        <a:p>
          <a:endParaRPr lang="en-US">
            <a:latin typeface="Century Schoolbook" panose="02040604050505020304" pitchFamily="18" charset="0"/>
          </a:endParaRPr>
        </a:p>
      </dgm:t>
    </dgm:pt>
    <dgm:pt modelId="{1768151F-40A9-47A2-82AE-1C5587157760}">
      <dgm:prSet phldrT="[Text]"/>
      <dgm:spPr/>
      <dgm:t>
        <a:bodyPr/>
        <a:lstStyle/>
        <a:p>
          <a:r>
            <a:rPr lang="en-US" dirty="0">
              <a:latin typeface="Century Schoolbook" panose="02040604050505020304" pitchFamily="18" charset="0"/>
            </a:rPr>
            <a:t>No context</a:t>
          </a:r>
        </a:p>
      </dgm:t>
    </dgm:pt>
    <dgm:pt modelId="{FAA06D94-6695-4D66-8426-6A3F622984E8}" type="parTrans" cxnId="{35C29806-88D9-4CE1-A160-9FF262F38675}">
      <dgm:prSet/>
      <dgm:spPr/>
      <dgm:t>
        <a:bodyPr/>
        <a:lstStyle/>
        <a:p>
          <a:endParaRPr lang="en-US"/>
        </a:p>
      </dgm:t>
    </dgm:pt>
    <dgm:pt modelId="{E30F7CAA-0189-44ED-B814-78E0C3B9880D}" type="sibTrans" cxnId="{35C29806-88D9-4CE1-A160-9FF262F38675}">
      <dgm:prSet/>
      <dgm:spPr/>
      <dgm:t>
        <a:bodyPr/>
        <a:lstStyle/>
        <a:p>
          <a:endParaRPr lang="en-US"/>
        </a:p>
      </dgm:t>
    </dgm:pt>
    <dgm:pt modelId="{7D63FF49-CBE6-42DA-BBE5-1D44927F48EC}">
      <dgm:prSet phldrT="[Text]"/>
      <dgm:spPr/>
      <dgm:t>
        <a:bodyPr/>
        <a:lstStyle/>
        <a:p>
          <a:r>
            <a:rPr lang="en-US" dirty="0">
              <a:latin typeface="Century Schoolbook" panose="02040604050505020304" pitchFamily="18" charset="0"/>
            </a:rPr>
            <a:t>No depth of knowledge</a:t>
          </a:r>
        </a:p>
      </dgm:t>
    </dgm:pt>
    <dgm:pt modelId="{DDB74843-CF9F-402B-9B79-D645FD9C9A6B}" type="parTrans" cxnId="{4BA58B74-C4FC-4A3A-B22B-C95CB6F76A51}">
      <dgm:prSet/>
      <dgm:spPr/>
      <dgm:t>
        <a:bodyPr/>
        <a:lstStyle/>
        <a:p>
          <a:endParaRPr lang="en-US"/>
        </a:p>
      </dgm:t>
    </dgm:pt>
    <dgm:pt modelId="{F91762C7-FC17-448D-9A1F-FEAADC58249C}" type="sibTrans" cxnId="{4BA58B74-C4FC-4A3A-B22B-C95CB6F76A51}">
      <dgm:prSet/>
      <dgm:spPr/>
      <dgm:t>
        <a:bodyPr/>
        <a:lstStyle/>
        <a:p>
          <a:endParaRPr lang="en-US"/>
        </a:p>
      </dgm:t>
    </dgm:pt>
    <dgm:pt modelId="{3A8B3EBD-2739-4FF7-99B5-36ADC63F46AF}">
      <dgm:prSet phldrT="[Text]"/>
      <dgm:spPr/>
      <dgm:t>
        <a:bodyPr/>
        <a:lstStyle/>
        <a:p>
          <a:r>
            <a:rPr lang="en-US" dirty="0">
              <a:latin typeface="Century Schoolbook" panose="02040604050505020304" pitchFamily="18" charset="0"/>
            </a:rPr>
            <a:t>Poor outcomes</a:t>
          </a:r>
        </a:p>
      </dgm:t>
    </dgm:pt>
    <dgm:pt modelId="{DB45C928-4D26-44DE-92DE-0FDF0A252739}" type="parTrans" cxnId="{7BA86FDF-0CB2-45E3-A061-4F9ACB58159B}">
      <dgm:prSet/>
      <dgm:spPr/>
      <dgm:t>
        <a:bodyPr/>
        <a:lstStyle/>
        <a:p>
          <a:endParaRPr lang="en-US"/>
        </a:p>
      </dgm:t>
    </dgm:pt>
    <dgm:pt modelId="{9C2F35CB-D663-4867-9A34-5FB00E0F32AE}" type="sibTrans" cxnId="{7BA86FDF-0CB2-45E3-A061-4F9ACB58159B}">
      <dgm:prSet/>
      <dgm:spPr/>
      <dgm:t>
        <a:bodyPr/>
        <a:lstStyle/>
        <a:p>
          <a:endParaRPr lang="en-US"/>
        </a:p>
      </dgm:t>
    </dgm:pt>
    <dgm:pt modelId="{3E4174C5-C9A8-449F-AD9F-38DE21703B86}" type="pres">
      <dgm:prSet presAssocID="{8DD5B117-6AA7-4441-BE0A-DAABF518BEB7}" presName="Name0" presStyleCnt="0">
        <dgm:presLayoutVars>
          <dgm:dir/>
          <dgm:animLvl val="lvl"/>
          <dgm:resizeHandles/>
        </dgm:presLayoutVars>
      </dgm:prSet>
      <dgm:spPr/>
    </dgm:pt>
    <dgm:pt modelId="{4D40F581-59D8-4657-AD2F-9ED090FAF2D8}" type="pres">
      <dgm:prSet presAssocID="{80BE5E67-A312-41BE-BD41-26B1BB992F1E}" presName="linNode" presStyleCnt="0"/>
      <dgm:spPr/>
    </dgm:pt>
    <dgm:pt modelId="{3F672996-DD2F-4DA1-8D77-61EF5E8AE398}" type="pres">
      <dgm:prSet presAssocID="{80BE5E67-A312-41BE-BD41-26B1BB992F1E}" presName="parentShp" presStyleLbl="node1" presStyleIdx="0" presStyleCnt="4">
        <dgm:presLayoutVars>
          <dgm:bulletEnabled val="1"/>
        </dgm:presLayoutVars>
      </dgm:prSet>
      <dgm:spPr/>
    </dgm:pt>
    <dgm:pt modelId="{270A4AE2-FC3B-4B59-A4ED-2DE817310AA0}" type="pres">
      <dgm:prSet presAssocID="{80BE5E67-A312-41BE-BD41-26B1BB992F1E}" presName="childShp" presStyleLbl="bgAccFollowNode1" presStyleIdx="0" presStyleCnt="4">
        <dgm:presLayoutVars>
          <dgm:bulletEnabled val="1"/>
        </dgm:presLayoutVars>
      </dgm:prSet>
      <dgm:spPr/>
    </dgm:pt>
    <dgm:pt modelId="{F48D92EE-3730-43B4-A5BC-DEE711BD6F46}" type="pres">
      <dgm:prSet presAssocID="{DEFEF81B-3051-492E-BD56-DF7CF9726E91}" presName="spacing" presStyleCnt="0"/>
      <dgm:spPr/>
    </dgm:pt>
    <dgm:pt modelId="{FE4B8111-782F-4345-914F-399D19493365}" type="pres">
      <dgm:prSet presAssocID="{422D586F-C8CB-4F03-899A-8FFC9C7F6D1D}" presName="linNode" presStyleCnt="0"/>
      <dgm:spPr/>
    </dgm:pt>
    <dgm:pt modelId="{404803D7-AAEE-4F5C-AA07-D54086549B27}" type="pres">
      <dgm:prSet presAssocID="{422D586F-C8CB-4F03-899A-8FFC9C7F6D1D}" presName="parentShp" presStyleLbl="node1" presStyleIdx="1" presStyleCnt="4">
        <dgm:presLayoutVars>
          <dgm:bulletEnabled val="1"/>
        </dgm:presLayoutVars>
      </dgm:prSet>
      <dgm:spPr/>
    </dgm:pt>
    <dgm:pt modelId="{35C43A79-59B0-4B16-B67D-39B3094815D8}" type="pres">
      <dgm:prSet presAssocID="{422D586F-C8CB-4F03-899A-8FFC9C7F6D1D}" presName="childShp" presStyleLbl="bgAccFollowNode1" presStyleIdx="1" presStyleCnt="4">
        <dgm:presLayoutVars>
          <dgm:bulletEnabled val="1"/>
        </dgm:presLayoutVars>
      </dgm:prSet>
      <dgm:spPr/>
    </dgm:pt>
    <dgm:pt modelId="{5DF78947-89A8-4BF5-A211-2B1FBEEAA08B}" type="pres">
      <dgm:prSet presAssocID="{A4B7FECF-CE01-4148-8678-D411B1A73D3C}" presName="spacing" presStyleCnt="0"/>
      <dgm:spPr/>
    </dgm:pt>
    <dgm:pt modelId="{FF456B45-5016-4334-B1CE-7519AEB22CA7}" type="pres">
      <dgm:prSet presAssocID="{E1539A7C-837B-45CD-B95F-688DEC0AE022}" presName="linNode" presStyleCnt="0"/>
      <dgm:spPr/>
    </dgm:pt>
    <dgm:pt modelId="{711BE80F-6878-494D-B9E0-7201ABD0B67B}" type="pres">
      <dgm:prSet presAssocID="{E1539A7C-837B-45CD-B95F-688DEC0AE022}" presName="parentShp" presStyleLbl="node1" presStyleIdx="2" presStyleCnt="4">
        <dgm:presLayoutVars>
          <dgm:bulletEnabled val="1"/>
        </dgm:presLayoutVars>
      </dgm:prSet>
      <dgm:spPr/>
    </dgm:pt>
    <dgm:pt modelId="{19583F78-9F23-43A5-AD72-FA7491B8129F}" type="pres">
      <dgm:prSet presAssocID="{E1539A7C-837B-45CD-B95F-688DEC0AE022}" presName="childShp" presStyleLbl="bgAccFollowNode1" presStyleIdx="2" presStyleCnt="4">
        <dgm:presLayoutVars>
          <dgm:bulletEnabled val="1"/>
        </dgm:presLayoutVars>
      </dgm:prSet>
      <dgm:spPr/>
    </dgm:pt>
    <dgm:pt modelId="{E68FF5FD-8F19-4FDE-9142-5CF91120F977}" type="pres">
      <dgm:prSet presAssocID="{4316ADD2-83B7-4416-84D1-722C1DAC0B50}" presName="spacing" presStyleCnt="0"/>
      <dgm:spPr/>
    </dgm:pt>
    <dgm:pt modelId="{C8DA060D-E59A-434C-9E31-EC3E8DBE8D97}" type="pres">
      <dgm:prSet presAssocID="{3A8B3EBD-2739-4FF7-99B5-36ADC63F46AF}" presName="linNode" presStyleCnt="0"/>
      <dgm:spPr/>
    </dgm:pt>
    <dgm:pt modelId="{A2325129-C2B2-4D0A-B99B-D161D175431D}" type="pres">
      <dgm:prSet presAssocID="{3A8B3EBD-2739-4FF7-99B5-36ADC63F46AF}" presName="parentShp" presStyleLbl="node1" presStyleIdx="3" presStyleCnt="4">
        <dgm:presLayoutVars>
          <dgm:bulletEnabled val="1"/>
        </dgm:presLayoutVars>
      </dgm:prSet>
      <dgm:spPr/>
    </dgm:pt>
    <dgm:pt modelId="{00FE2D1A-0323-4CD0-A0A2-FCD19C84C970}" type="pres">
      <dgm:prSet presAssocID="{3A8B3EBD-2739-4FF7-99B5-36ADC63F46AF}" presName="childShp" presStyleLbl="bgAccFollowNode1" presStyleIdx="3" presStyleCnt="4">
        <dgm:presLayoutVars>
          <dgm:bulletEnabled val="1"/>
        </dgm:presLayoutVars>
      </dgm:prSet>
      <dgm:spPr/>
    </dgm:pt>
  </dgm:ptLst>
  <dgm:cxnLst>
    <dgm:cxn modelId="{35C29806-88D9-4CE1-A160-9FF262F38675}" srcId="{3A8B3EBD-2739-4FF7-99B5-36ADC63F46AF}" destId="{1768151F-40A9-47A2-82AE-1C5587157760}" srcOrd="0" destOrd="0" parTransId="{FAA06D94-6695-4D66-8426-6A3F622984E8}" sibTransId="{E30F7CAA-0189-44ED-B814-78E0C3B9880D}"/>
    <dgm:cxn modelId="{D121A21B-89CF-474C-909B-A5990FE86FFC}" type="presOf" srcId="{CC6EF0E4-7B32-41C6-B6E9-FBE0F6C79D46}" destId="{19583F78-9F23-43A5-AD72-FA7491B8129F}" srcOrd="0" destOrd="1" presId="urn:microsoft.com/office/officeart/2005/8/layout/vList6"/>
    <dgm:cxn modelId="{E3E33F35-F40F-48E1-9C82-1BBB2523970A}" srcId="{E1539A7C-837B-45CD-B95F-688DEC0AE022}" destId="{CC6EF0E4-7B32-41C6-B6E9-FBE0F6C79D46}" srcOrd="1" destOrd="0" parTransId="{CE9A31EB-AB81-49C5-818A-5F8067820C89}" sibTransId="{F9A040BF-95EF-4408-B94B-11B40736AAA6}"/>
    <dgm:cxn modelId="{3BC74035-B848-4483-89CF-E117272D6060}" srcId="{8DD5B117-6AA7-4441-BE0A-DAABF518BEB7}" destId="{422D586F-C8CB-4F03-899A-8FFC9C7F6D1D}" srcOrd="1" destOrd="0" parTransId="{0E911CED-BBEB-4454-806D-843F35ED8E28}" sibTransId="{A4B7FECF-CE01-4148-8678-D411B1A73D3C}"/>
    <dgm:cxn modelId="{F1AD7F40-5976-4660-8B85-9A28666A4FFA}" srcId="{8DD5B117-6AA7-4441-BE0A-DAABF518BEB7}" destId="{80BE5E67-A312-41BE-BD41-26B1BB992F1E}" srcOrd="0" destOrd="0" parTransId="{4613B0F0-7860-4AB3-A1EB-D026F634764C}" sibTransId="{DEFEF81B-3051-492E-BD56-DF7CF9726E91}"/>
    <dgm:cxn modelId="{3816135C-8959-40B8-9547-08C440076B9B}" type="presOf" srcId="{8DD5B117-6AA7-4441-BE0A-DAABF518BEB7}" destId="{3E4174C5-C9A8-449F-AD9F-38DE21703B86}" srcOrd="0" destOrd="0" presId="urn:microsoft.com/office/officeart/2005/8/layout/vList6"/>
    <dgm:cxn modelId="{59CFBF41-66D5-4AE3-9280-54E16B5CD1AD}" type="presOf" srcId="{3A8B3EBD-2739-4FF7-99B5-36ADC63F46AF}" destId="{A2325129-C2B2-4D0A-B99B-D161D175431D}" srcOrd="0" destOrd="0" presId="urn:microsoft.com/office/officeart/2005/8/layout/vList6"/>
    <dgm:cxn modelId="{6A795168-01F1-49CD-BCEC-00F1ADD538E0}" type="presOf" srcId="{1768151F-40A9-47A2-82AE-1C5587157760}" destId="{00FE2D1A-0323-4CD0-A0A2-FCD19C84C970}" srcOrd="0" destOrd="0" presId="urn:microsoft.com/office/officeart/2005/8/layout/vList6"/>
    <dgm:cxn modelId="{641C1D69-1ED7-4A19-B575-21E7C2E7EF47}" type="presOf" srcId="{9CF268AD-AAAB-499A-96B5-B476BC3FD28D}" destId="{35C43A79-59B0-4B16-B67D-39B3094815D8}" srcOrd="0" destOrd="1" presId="urn:microsoft.com/office/officeart/2005/8/layout/vList6"/>
    <dgm:cxn modelId="{A1F5AA6A-966B-4CB8-8ADD-4D6A7FCCF018}" srcId="{8DD5B117-6AA7-4441-BE0A-DAABF518BEB7}" destId="{E1539A7C-837B-45CD-B95F-688DEC0AE022}" srcOrd="2" destOrd="0" parTransId="{44759202-8F31-45ED-BF1A-A7C542B28CC1}" sibTransId="{4316ADD2-83B7-4416-84D1-722C1DAC0B50}"/>
    <dgm:cxn modelId="{4BA58B74-C4FC-4A3A-B22B-C95CB6F76A51}" srcId="{3A8B3EBD-2739-4FF7-99B5-36ADC63F46AF}" destId="{7D63FF49-CBE6-42DA-BBE5-1D44927F48EC}" srcOrd="1" destOrd="0" parTransId="{DDB74843-CF9F-402B-9B79-D645FD9C9A6B}" sibTransId="{F91762C7-FC17-448D-9A1F-FEAADC58249C}"/>
    <dgm:cxn modelId="{39737779-87CF-44FF-8FA1-C25C3B8B4858}" type="presOf" srcId="{A2331238-DC98-4264-BF8E-5ECB76099C3D}" destId="{35C43A79-59B0-4B16-B67D-39B3094815D8}" srcOrd="0" destOrd="0" presId="urn:microsoft.com/office/officeart/2005/8/layout/vList6"/>
    <dgm:cxn modelId="{0FE80F82-44FC-42CB-9295-CD48574AFD65}" srcId="{E1539A7C-837B-45CD-B95F-688DEC0AE022}" destId="{7E069E03-0511-4041-9694-478777895B80}" srcOrd="0" destOrd="0" parTransId="{D844BC9F-8A3F-4346-9D0E-F20928D30C90}" sibTransId="{2D4C6F94-AC47-4FC4-BD64-BAAEDA164F92}"/>
    <dgm:cxn modelId="{5E192299-EA79-484E-9A93-0F590C559BDB}" type="presOf" srcId="{7E069E03-0511-4041-9694-478777895B80}" destId="{19583F78-9F23-43A5-AD72-FA7491B8129F}" srcOrd="0" destOrd="0" presId="urn:microsoft.com/office/officeart/2005/8/layout/vList6"/>
    <dgm:cxn modelId="{E6EAC2AD-7BEB-4646-B056-FA45A94FA0A7}" type="presOf" srcId="{422D586F-C8CB-4F03-899A-8FFC9C7F6D1D}" destId="{404803D7-AAEE-4F5C-AA07-D54086549B27}" srcOrd="0" destOrd="0" presId="urn:microsoft.com/office/officeart/2005/8/layout/vList6"/>
    <dgm:cxn modelId="{B65634AE-BDF0-4EB4-9C25-0B9A3402BC5F}" type="presOf" srcId="{E1539A7C-837B-45CD-B95F-688DEC0AE022}" destId="{711BE80F-6878-494D-B9E0-7201ABD0B67B}" srcOrd="0" destOrd="0" presId="urn:microsoft.com/office/officeart/2005/8/layout/vList6"/>
    <dgm:cxn modelId="{D0CB34B2-D8F6-4F09-80DB-BA8A4CAC8720}" type="presOf" srcId="{7D63FF49-CBE6-42DA-BBE5-1D44927F48EC}" destId="{00FE2D1A-0323-4CD0-A0A2-FCD19C84C970}" srcOrd="0" destOrd="1" presId="urn:microsoft.com/office/officeart/2005/8/layout/vList6"/>
    <dgm:cxn modelId="{4A15D9BC-FB1C-408B-842B-C4F72F360484}" type="presOf" srcId="{80BE5E67-A312-41BE-BD41-26B1BB992F1E}" destId="{3F672996-DD2F-4DA1-8D77-61EF5E8AE398}" srcOrd="0" destOrd="0" presId="urn:microsoft.com/office/officeart/2005/8/layout/vList6"/>
    <dgm:cxn modelId="{8FEC0CC9-F336-4368-ACCD-D6E8040114D5}" srcId="{80BE5E67-A312-41BE-BD41-26B1BB992F1E}" destId="{AF11104C-948E-4A39-9945-DD83A805E5E6}" srcOrd="0" destOrd="0" parTransId="{D0B9845D-8C98-4136-A1AC-53022650A49E}" sibTransId="{0D4250D2-FCA5-4F42-8A25-C7B4FCB29E82}"/>
    <dgm:cxn modelId="{DFA47DDA-43B4-452E-A0DE-DF9498B4FA80}" type="presOf" srcId="{944A9309-6890-46ED-B5D1-67733A1E1E83}" destId="{270A4AE2-FC3B-4B59-A4ED-2DE817310AA0}" srcOrd="0" destOrd="1" presId="urn:microsoft.com/office/officeart/2005/8/layout/vList6"/>
    <dgm:cxn modelId="{43B8A5DE-9329-415A-A553-A14F5B284278}" type="presOf" srcId="{AF11104C-948E-4A39-9945-DD83A805E5E6}" destId="{270A4AE2-FC3B-4B59-A4ED-2DE817310AA0}" srcOrd="0" destOrd="0" presId="urn:microsoft.com/office/officeart/2005/8/layout/vList6"/>
    <dgm:cxn modelId="{7BA86FDF-0CB2-45E3-A061-4F9ACB58159B}" srcId="{8DD5B117-6AA7-4441-BE0A-DAABF518BEB7}" destId="{3A8B3EBD-2739-4FF7-99B5-36ADC63F46AF}" srcOrd="3" destOrd="0" parTransId="{DB45C928-4D26-44DE-92DE-0FDF0A252739}" sibTransId="{9C2F35CB-D663-4867-9A34-5FB00E0F32AE}"/>
    <dgm:cxn modelId="{7E0CACEE-7C49-4E1F-A752-D1F8A238B35E}" srcId="{80BE5E67-A312-41BE-BD41-26B1BB992F1E}" destId="{944A9309-6890-46ED-B5D1-67733A1E1E83}" srcOrd="1" destOrd="0" parTransId="{E7E646C2-FB97-4115-A481-CA21AE23D284}" sibTransId="{6F66DB30-7603-4D92-B9DB-1CD7C787D97D}"/>
    <dgm:cxn modelId="{B8A296F3-CF05-49A1-948F-F1C1F855A603}" srcId="{422D586F-C8CB-4F03-899A-8FFC9C7F6D1D}" destId="{9CF268AD-AAAB-499A-96B5-B476BC3FD28D}" srcOrd="1" destOrd="0" parTransId="{CF920202-69B0-4AE9-97A5-D1DD28F64CC1}" sibTransId="{22F2F0ED-8BF8-4C68-84F1-A58430F23397}"/>
    <dgm:cxn modelId="{E1B0B7F3-63EA-4BE2-A1E7-56599D3E0A2B}" srcId="{422D586F-C8CB-4F03-899A-8FFC9C7F6D1D}" destId="{A2331238-DC98-4264-BF8E-5ECB76099C3D}" srcOrd="0" destOrd="0" parTransId="{70288736-616B-4839-9457-762864AD870D}" sibTransId="{CC96481C-57FA-4BAD-8C57-0E7E183D4801}"/>
    <dgm:cxn modelId="{F82ED0CB-476E-415F-A753-278A03198E76}" type="presParOf" srcId="{3E4174C5-C9A8-449F-AD9F-38DE21703B86}" destId="{4D40F581-59D8-4657-AD2F-9ED090FAF2D8}" srcOrd="0" destOrd="0" presId="urn:microsoft.com/office/officeart/2005/8/layout/vList6"/>
    <dgm:cxn modelId="{DD6EA03E-4617-4E61-B6B1-8A4CEDD51AFE}" type="presParOf" srcId="{4D40F581-59D8-4657-AD2F-9ED090FAF2D8}" destId="{3F672996-DD2F-4DA1-8D77-61EF5E8AE398}" srcOrd="0" destOrd="0" presId="urn:microsoft.com/office/officeart/2005/8/layout/vList6"/>
    <dgm:cxn modelId="{FE50AD2A-2502-474A-9A87-2F094F89BCCE}" type="presParOf" srcId="{4D40F581-59D8-4657-AD2F-9ED090FAF2D8}" destId="{270A4AE2-FC3B-4B59-A4ED-2DE817310AA0}" srcOrd="1" destOrd="0" presId="urn:microsoft.com/office/officeart/2005/8/layout/vList6"/>
    <dgm:cxn modelId="{0B615541-1012-4CDF-8911-01E0E64223D3}" type="presParOf" srcId="{3E4174C5-C9A8-449F-AD9F-38DE21703B86}" destId="{F48D92EE-3730-43B4-A5BC-DEE711BD6F46}" srcOrd="1" destOrd="0" presId="urn:microsoft.com/office/officeart/2005/8/layout/vList6"/>
    <dgm:cxn modelId="{A3A28508-C425-4FD3-B96A-23500FD53283}" type="presParOf" srcId="{3E4174C5-C9A8-449F-AD9F-38DE21703B86}" destId="{FE4B8111-782F-4345-914F-399D19493365}" srcOrd="2" destOrd="0" presId="urn:microsoft.com/office/officeart/2005/8/layout/vList6"/>
    <dgm:cxn modelId="{7824D23C-A447-4DCF-80A5-EFFCD8CEEDEB}" type="presParOf" srcId="{FE4B8111-782F-4345-914F-399D19493365}" destId="{404803D7-AAEE-4F5C-AA07-D54086549B27}" srcOrd="0" destOrd="0" presId="urn:microsoft.com/office/officeart/2005/8/layout/vList6"/>
    <dgm:cxn modelId="{C2E1BD40-654B-4F5C-BCEA-B9DFF54EC5AD}" type="presParOf" srcId="{FE4B8111-782F-4345-914F-399D19493365}" destId="{35C43A79-59B0-4B16-B67D-39B3094815D8}" srcOrd="1" destOrd="0" presId="urn:microsoft.com/office/officeart/2005/8/layout/vList6"/>
    <dgm:cxn modelId="{A7494660-2EEA-4F23-AA62-4A584B9AFE24}" type="presParOf" srcId="{3E4174C5-C9A8-449F-AD9F-38DE21703B86}" destId="{5DF78947-89A8-4BF5-A211-2B1FBEEAA08B}" srcOrd="3" destOrd="0" presId="urn:microsoft.com/office/officeart/2005/8/layout/vList6"/>
    <dgm:cxn modelId="{CEE2C5B4-9128-4D9F-9470-B96F410F8684}" type="presParOf" srcId="{3E4174C5-C9A8-449F-AD9F-38DE21703B86}" destId="{FF456B45-5016-4334-B1CE-7519AEB22CA7}" srcOrd="4" destOrd="0" presId="urn:microsoft.com/office/officeart/2005/8/layout/vList6"/>
    <dgm:cxn modelId="{83D42864-DA11-42F8-AFD4-278E3FB3B134}" type="presParOf" srcId="{FF456B45-5016-4334-B1CE-7519AEB22CA7}" destId="{711BE80F-6878-494D-B9E0-7201ABD0B67B}" srcOrd="0" destOrd="0" presId="urn:microsoft.com/office/officeart/2005/8/layout/vList6"/>
    <dgm:cxn modelId="{E3BB9F8B-2E11-43A4-88A0-1A82AD3D0CED}" type="presParOf" srcId="{FF456B45-5016-4334-B1CE-7519AEB22CA7}" destId="{19583F78-9F23-43A5-AD72-FA7491B8129F}" srcOrd="1" destOrd="0" presId="urn:microsoft.com/office/officeart/2005/8/layout/vList6"/>
    <dgm:cxn modelId="{E077D8C0-EFF2-4CDF-BEBF-499FB9A383B5}" type="presParOf" srcId="{3E4174C5-C9A8-449F-AD9F-38DE21703B86}" destId="{E68FF5FD-8F19-4FDE-9142-5CF91120F977}" srcOrd="5" destOrd="0" presId="urn:microsoft.com/office/officeart/2005/8/layout/vList6"/>
    <dgm:cxn modelId="{2CCEEEDA-A85A-4BAB-B79C-FB46F9995DEF}" type="presParOf" srcId="{3E4174C5-C9A8-449F-AD9F-38DE21703B86}" destId="{C8DA060D-E59A-434C-9E31-EC3E8DBE8D97}" srcOrd="6" destOrd="0" presId="urn:microsoft.com/office/officeart/2005/8/layout/vList6"/>
    <dgm:cxn modelId="{0487E411-15A7-451E-9A4E-13F843A9A47D}" type="presParOf" srcId="{C8DA060D-E59A-434C-9E31-EC3E8DBE8D97}" destId="{A2325129-C2B2-4D0A-B99B-D161D175431D}" srcOrd="0" destOrd="0" presId="urn:microsoft.com/office/officeart/2005/8/layout/vList6"/>
    <dgm:cxn modelId="{2FF253C9-F8AA-4220-A038-006584C50844}" type="presParOf" srcId="{C8DA060D-E59A-434C-9E31-EC3E8DBE8D97}" destId="{00FE2D1A-0323-4CD0-A0A2-FCD19C84C97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E0C1817-8DA0-4E1E-A5FD-7A207AEBBBE3}" type="doc">
      <dgm:prSet loTypeId="urn:microsoft.com/office/officeart/2005/8/layout/process1" loCatId="process" qsTypeId="urn:microsoft.com/office/officeart/2005/8/quickstyle/simple1" qsCatId="simple" csTypeId="urn:microsoft.com/office/officeart/2005/8/colors/accent0_1" csCatId="mainScheme" phldr="1"/>
      <dgm:spPr/>
    </dgm:pt>
    <dgm:pt modelId="{AACD557B-0CEB-4C3B-B93B-F41796F4B2FC}">
      <dgm:prSet phldrT="[Text]"/>
      <dgm:spPr/>
      <dgm:t>
        <a:bodyPr/>
        <a:lstStyle/>
        <a:p>
          <a:r>
            <a:rPr lang="en-US" dirty="0">
              <a:latin typeface="Century Schoolbook" panose="02040604050505020304" pitchFamily="18" charset="0"/>
            </a:rPr>
            <a:t>Use a real client</a:t>
          </a:r>
        </a:p>
      </dgm:t>
    </dgm:pt>
    <dgm:pt modelId="{EFE6AE08-05D5-4929-9B2F-D77EF34E3820}" type="parTrans" cxnId="{5E7DEDD8-C12B-48A3-8BB9-811C71C815D2}">
      <dgm:prSet/>
      <dgm:spPr/>
      <dgm:t>
        <a:bodyPr/>
        <a:lstStyle/>
        <a:p>
          <a:endParaRPr lang="en-US">
            <a:latin typeface="Century Schoolbook" panose="02040604050505020304" pitchFamily="18" charset="0"/>
          </a:endParaRPr>
        </a:p>
      </dgm:t>
    </dgm:pt>
    <dgm:pt modelId="{1CAD5755-C82C-4362-AA1D-B185BF178E5C}" type="sibTrans" cxnId="{5E7DEDD8-C12B-48A3-8BB9-811C71C815D2}">
      <dgm:prSet/>
      <dgm:spPr/>
      <dgm:t>
        <a:bodyPr/>
        <a:lstStyle/>
        <a:p>
          <a:endParaRPr lang="en-US">
            <a:latin typeface="Century Schoolbook" panose="02040604050505020304" pitchFamily="18" charset="0"/>
          </a:endParaRPr>
        </a:p>
      </dgm:t>
    </dgm:pt>
    <dgm:pt modelId="{625B3D67-C26C-40E3-B699-D92DBA5EDA4E}">
      <dgm:prSet phldrT="[Text]"/>
      <dgm:spPr/>
      <dgm:t>
        <a:bodyPr/>
        <a:lstStyle/>
        <a:p>
          <a:r>
            <a:rPr lang="en-US" dirty="0">
              <a:latin typeface="Century Schoolbook" panose="02040604050505020304" pitchFamily="18" charset="0"/>
            </a:rPr>
            <a:t>Implement Agile Project Management</a:t>
          </a:r>
        </a:p>
      </dgm:t>
    </dgm:pt>
    <dgm:pt modelId="{36817C05-E606-4F07-B99E-3BA809D77BB3}" type="parTrans" cxnId="{A1283943-F27A-4C27-BFD6-5A26C33A3274}">
      <dgm:prSet/>
      <dgm:spPr/>
      <dgm:t>
        <a:bodyPr/>
        <a:lstStyle/>
        <a:p>
          <a:endParaRPr lang="en-US">
            <a:latin typeface="Century Schoolbook" panose="02040604050505020304" pitchFamily="18" charset="0"/>
          </a:endParaRPr>
        </a:p>
      </dgm:t>
    </dgm:pt>
    <dgm:pt modelId="{C3B0015C-F61D-4586-AD4E-C0CB111D04CC}" type="sibTrans" cxnId="{A1283943-F27A-4C27-BFD6-5A26C33A3274}">
      <dgm:prSet/>
      <dgm:spPr/>
      <dgm:t>
        <a:bodyPr/>
        <a:lstStyle/>
        <a:p>
          <a:endParaRPr lang="en-US">
            <a:latin typeface="Century Schoolbook" panose="02040604050505020304" pitchFamily="18" charset="0"/>
          </a:endParaRPr>
        </a:p>
      </dgm:t>
    </dgm:pt>
    <dgm:pt modelId="{B024750B-4449-4C1C-97A1-B9E1912FBA3E}">
      <dgm:prSet phldrT="[Text]"/>
      <dgm:spPr/>
      <dgm:t>
        <a:bodyPr/>
        <a:lstStyle/>
        <a:p>
          <a:r>
            <a:rPr lang="en-US" dirty="0">
              <a:latin typeface="Century Schoolbook" panose="02040604050505020304" pitchFamily="18" charset="0"/>
            </a:rPr>
            <a:t>Instructor takes on the role of project manager or scrum master</a:t>
          </a:r>
        </a:p>
      </dgm:t>
    </dgm:pt>
    <dgm:pt modelId="{760083D3-0639-4736-B301-2D64FB9CA34D}" type="parTrans" cxnId="{DC2CC2A5-9E5E-421D-9C46-61B6E4B2EAD9}">
      <dgm:prSet/>
      <dgm:spPr/>
      <dgm:t>
        <a:bodyPr/>
        <a:lstStyle/>
        <a:p>
          <a:endParaRPr lang="en-US">
            <a:latin typeface="Century Schoolbook" panose="02040604050505020304" pitchFamily="18" charset="0"/>
          </a:endParaRPr>
        </a:p>
      </dgm:t>
    </dgm:pt>
    <dgm:pt modelId="{07B16D8B-DF6A-4310-AC63-F6D0FF1E1227}" type="sibTrans" cxnId="{DC2CC2A5-9E5E-421D-9C46-61B6E4B2EAD9}">
      <dgm:prSet/>
      <dgm:spPr/>
      <dgm:t>
        <a:bodyPr/>
        <a:lstStyle/>
        <a:p>
          <a:endParaRPr lang="en-US">
            <a:latin typeface="Century Schoolbook" panose="02040604050505020304" pitchFamily="18" charset="0"/>
          </a:endParaRPr>
        </a:p>
      </dgm:t>
    </dgm:pt>
    <dgm:pt modelId="{4A0C94D5-C069-42D9-A34E-491DEEAAE2CC}" type="pres">
      <dgm:prSet presAssocID="{BE0C1817-8DA0-4E1E-A5FD-7A207AEBBBE3}" presName="Name0" presStyleCnt="0">
        <dgm:presLayoutVars>
          <dgm:dir/>
          <dgm:resizeHandles val="exact"/>
        </dgm:presLayoutVars>
      </dgm:prSet>
      <dgm:spPr/>
    </dgm:pt>
    <dgm:pt modelId="{E1071AC0-B943-4D27-B531-80CB2A00B7D9}" type="pres">
      <dgm:prSet presAssocID="{AACD557B-0CEB-4C3B-B93B-F41796F4B2FC}" presName="node" presStyleLbl="node1" presStyleIdx="0" presStyleCnt="3">
        <dgm:presLayoutVars>
          <dgm:bulletEnabled val="1"/>
        </dgm:presLayoutVars>
      </dgm:prSet>
      <dgm:spPr/>
    </dgm:pt>
    <dgm:pt modelId="{928E4A44-8A60-4DA1-8235-6F0CEFF07752}" type="pres">
      <dgm:prSet presAssocID="{1CAD5755-C82C-4362-AA1D-B185BF178E5C}" presName="sibTrans" presStyleLbl="sibTrans2D1" presStyleIdx="0" presStyleCnt="2"/>
      <dgm:spPr/>
    </dgm:pt>
    <dgm:pt modelId="{40B07E78-2951-49F1-BCD2-57CEE34078A1}" type="pres">
      <dgm:prSet presAssocID="{1CAD5755-C82C-4362-AA1D-B185BF178E5C}" presName="connectorText" presStyleLbl="sibTrans2D1" presStyleIdx="0" presStyleCnt="2"/>
      <dgm:spPr/>
    </dgm:pt>
    <dgm:pt modelId="{01A42E03-BF9E-4046-AC9D-7F600A3CA269}" type="pres">
      <dgm:prSet presAssocID="{625B3D67-C26C-40E3-B699-D92DBA5EDA4E}" presName="node" presStyleLbl="node1" presStyleIdx="1" presStyleCnt="3">
        <dgm:presLayoutVars>
          <dgm:bulletEnabled val="1"/>
        </dgm:presLayoutVars>
      </dgm:prSet>
      <dgm:spPr/>
    </dgm:pt>
    <dgm:pt modelId="{DFA43446-6A3F-4E31-8E36-DB05A9BE36E0}" type="pres">
      <dgm:prSet presAssocID="{C3B0015C-F61D-4586-AD4E-C0CB111D04CC}" presName="sibTrans" presStyleLbl="sibTrans2D1" presStyleIdx="1" presStyleCnt="2"/>
      <dgm:spPr/>
    </dgm:pt>
    <dgm:pt modelId="{3862DD8B-0D38-4ACC-AE4B-8006324EDDFC}" type="pres">
      <dgm:prSet presAssocID="{C3B0015C-F61D-4586-AD4E-C0CB111D04CC}" presName="connectorText" presStyleLbl="sibTrans2D1" presStyleIdx="1" presStyleCnt="2"/>
      <dgm:spPr/>
    </dgm:pt>
    <dgm:pt modelId="{CD72E069-6266-4C6B-B438-C77D2A547A06}" type="pres">
      <dgm:prSet presAssocID="{B024750B-4449-4C1C-97A1-B9E1912FBA3E}" presName="node" presStyleLbl="node1" presStyleIdx="2" presStyleCnt="3">
        <dgm:presLayoutVars>
          <dgm:bulletEnabled val="1"/>
        </dgm:presLayoutVars>
      </dgm:prSet>
      <dgm:spPr/>
    </dgm:pt>
  </dgm:ptLst>
  <dgm:cxnLst>
    <dgm:cxn modelId="{8B26B924-6E7B-4BBE-9EE4-03FE708266D3}" type="presOf" srcId="{BE0C1817-8DA0-4E1E-A5FD-7A207AEBBBE3}" destId="{4A0C94D5-C069-42D9-A34E-491DEEAAE2CC}" srcOrd="0" destOrd="0" presId="urn:microsoft.com/office/officeart/2005/8/layout/process1"/>
    <dgm:cxn modelId="{B4726F35-195F-447D-B0BA-AD575E9B3664}" type="presOf" srcId="{B024750B-4449-4C1C-97A1-B9E1912FBA3E}" destId="{CD72E069-6266-4C6B-B438-C77D2A547A06}" srcOrd="0" destOrd="0" presId="urn:microsoft.com/office/officeart/2005/8/layout/process1"/>
    <dgm:cxn modelId="{7B245C5B-0E4D-465D-9210-E571CF0751BE}" type="presOf" srcId="{AACD557B-0CEB-4C3B-B93B-F41796F4B2FC}" destId="{E1071AC0-B943-4D27-B531-80CB2A00B7D9}" srcOrd="0" destOrd="0" presId="urn:microsoft.com/office/officeart/2005/8/layout/process1"/>
    <dgm:cxn modelId="{A1283943-F27A-4C27-BFD6-5A26C33A3274}" srcId="{BE0C1817-8DA0-4E1E-A5FD-7A207AEBBBE3}" destId="{625B3D67-C26C-40E3-B699-D92DBA5EDA4E}" srcOrd="1" destOrd="0" parTransId="{36817C05-E606-4F07-B99E-3BA809D77BB3}" sibTransId="{C3B0015C-F61D-4586-AD4E-C0CB111D04CC}"/>
    <dgm:cxn modelId="{C8106988-DAE5-4F7C-BD27-2693905BAA13}" type="presOf" srcId="{1CAD5755-C82C-4362-AA1D-B185BF178E5C}" destId="{40B07E78-2951-49F1-BCD2-57CEE34078A1}" srcOrd="1" destOrd="0" presId="urn:microsoft.com/office/officeart/2005/8/layout/process1"/>
    <dgm:cxn modelId="{EB5B6E8B-4E72-41CB-AD56-FBECEDF4977A}" type="presOf" srcId="{C3B0015C-F61D-4586-AD4E-C0CB111D04CC}" destId="{DFA43446-6A3F-4E31-8E36-DB05A9BE36E0}" srcOrd="0" destOrd="0" presId="urn:microsoft.com/office/officeart/2005/8/layout/process1"/>
    <dgm:cxn modelId="{DC2CC2A5-9E5E-421D-9C46-61B6E4B2EAD9}" srcId="{BE0C1817-8DA0-4E1E-A5FD-7A207AEBBBE3}" destId="{B024750B-4449-4C1C-97A1-B9E1912FBA3E}" srcOrd="2" destOrd="0" parTransId="{760083D3-0639-4736-B301-2D64FB9CA34D}" sibTransId="{07B16D8B-DF6A-4310-AC63-F6D0FF1E1227}"/>
    <dgm:cxn modelId="{5E7DEDD8-C12B-48A3-8BB9-811C71C815D2}" srcId="{BE0C1817-8DA0-4E1E-A5FD-7A207AEBBBE3}" destId="{AACD557B-0CEB-4C3B-B93B-F41796F4B2FC}" srcOrd="0" destOrd="0" parTransId="{EFE6AE08-05D5-4929-9B2F-D77EF34E3820}" sibTransId="{1CAD5755-C82C-4362-AA1D-B185BF178E5C}"/>
    <dgm:cxn modelId="{7D92BBE3-A840-4C8D-A637-93D031AB6AEB}" type="presOf" srcId="{1CAD5755-C82C-4362-AA1D-B185BF178E5C}" destId="{928E4A44-8A60-4DA1-8235-6F0CEFF07752}" srcOrd="0" destOrd="0" presId="urn:microsoft.com/office/officeart/2005/8/layout/process1"/>
    <dgm:cxn modelId="{2CE904FB-7B82-4934-ADC7-09D1B7D88293}" type="presOf" srcId="{C3B0015C-F61D-4586-AD4E-C0CB111D04CC}" destId="{3862DD8B-0D38-4ACC-AE4B-8006324EDDFC}" srcOrd="1" destOrd="0" presId="urn:microsoft.com/office/officeart/2005/8/layout/process1"/>
    <dgm:cxn modelId="{CD7D49FE-5626-448A-BC13-FA7FA9A7280E}" type="presOf" srcId="{625B3D67-C26C-40E3-B699-D92DBA5EDA4E}" destId="{01A42E03-BF9E-4046-AC9D-7F600A3CA269}" srcOrd="0" destOrd="0" presId="urn:microsoft.com/office/officeart/2005/8/layout/process1"/>
    <dgm:cxn modelId="{6C006CA3-0428-4A9B-85BF-EC6C470AF13D}" type="presParOf" srcId="{4A0C94D5-C069-42D9-A34E-491DEEAAE2CC}" destId="{E1071AC0-B943-4D27-B531-80CB2A00B7D9}" srcOrd="0" destOrd="0" presId="urn:microsoft.com/office/officeart/2005/8/layout/process1"/>
    <dgm:cxn modelId="{109754D8-FB03-4A9B-A747-6C996137EAFA}" type="presParOf" srcId="{4A0C94D5-C069-42D9-A34E-491DEEAAE2CC}" destId="{928E4A44-8A60-4DA1-8235-6F0CEFF07752}" srcOrd="1" destOrd="0" presId="urn:microsoft.com/office/officeart/2005/8/layout/process1"/>
    <dgm:cxn modelId="{C8D3E0C7-F5A4-4147-A2DD-8DB9CB410ADF}" type="presParOf" srcId="{928E4A44-8A60-4DA1-8235-6F0CEFF07752}" destId="{40B07E78-2951-49F1-BCD2-57CEE34078A1}" srcOrd="0" destOrd="0" presId="urn:microsoft.com/office/officeart/2005/8/layout/process1"/>
    <dgm:cxn modelId="{A40BB504-12A0-4BA4-B667-FF235263E9F4}" type="presParOf" srcId="{4A0C94D5-C069-42D9-A34E-491DEEAAE2CC}" destId="{01A42E03-BF9E-4046-AC9D-7F600A3CA269}" srcOrd="2" destOrd="0" presId="urn:microsoft.com/office/officeart/2005/8/layout/process1"/>
    <dgm:cxn modelId="{D5F0A6B2-12DC-40CB-BEBD-70E0D593F648}" type="presParOf" srcId="{4A0C94D5-C069-42D9-A34E-491DEEAAE2CC}" destId="{DFA43446-6A3F-4E31-8E36-DB05A9BE36E0}" srcOrd="3" destOrd="0" presId="urn:microsoft.com/office/officeart/2005/8/layout/process1"/>
    <dgm:cxn modelId="{89C6EE92-4977-4985-B2C2-8091D2544B48}" type="presParOf" srcId="{DFA43446-6A3F-4E31-8E36-DB05A9BE36E0}" destId="{3862DD8B-0D38-4ACC-AE4B-8006324EDDFC}" srcOrd="0" destOrd="0" presId="urn:microsoft.com/office/officeart/2005/8/layout/process1"/>
    <dgm:cxn modelId="{6A8C3313-3E3A-4338-98FE-FAD0E4F9288F}" type="presParOf" srcId="{4A0C94D5-C069-42D9-A34E-491DEEAAE2CC}" destId="{CD72E069-6266-4C6B-B438-C77D2A547A06}"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8371114-AE60-4DC5-B0D4-F650B2713F36}"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n-US"/>
        </a:p>
      </dgm:t>
    </dgm:pt>
    <dgm:pt modelId="{953B6226-8623-4C7D-BDEC-CE845D673BAC}">
      <dgm:prSet phldrT="[Text]"/>
      <dgm:spPr/>
      <dgm:t>
        <a:bodyPr/>
        <a:lstStyle/>
        <a:p>
          <a:pPr>
            <a:buFont typeface="Arial" panose="020B0604020202020204" pitchFamily="34" charset="0"/>
            <a:buChar char="•"/>
          </a:pPr>
          <a:r>
            <a:rPr lang="en-US" dirty="0">
              <a:latin typeface="Century Schoolbook" panose="02040604050505020304" pitchFamily="18" charset="0"/>
            </a:rPr>
            <a:t>Minimize risk by focusing on short iterations of clearly defined deliverables.</a:t>
          </a:r>
          <a:endParaRPr lang="en-US" dirty="0"/>
        </a:p>
      </dgm:t>
    </dgm:pt>
    <dgm:pt modelId="{EEEB315A-02B2-4EDA-8757-E856A82873E3}" type="parTrans" cxnId="{E9CEFC78-B546-45B7-A315-77F935810DD5}">
      <dgm:prSet/>
      <dgm:spPr/>
      <dgm:t>
        <a:bodyPr/>
        <a:lstStyle/>
        <a:p>
          <a:endParaRPr lang="en-US"/>
        </a:p>
      </dgm:t>
    </dgm:pt>
    <dgm:pt modelId="{EE2178F2-DB49-4F82-A76B-E57FFBF4E275}" type="sibTrans" cxnId="{E9CEFC78-B546-45B7-A315-77F935810DD5}">
      <dgm:prSet/>
      <dgm:spPr/>
      <dgm:t>
        <a:bodyPr/>
        <a:lstStyle/>
        <a:p>
          <a:endParaRPr lang="en-US"/>
        </a:p>
      </dgm:t>
    </dgm:pt>
    <dgm:pt modelId="{82FA4795-0451-4FFB-9AC8-4599D2B3CE31}">
      <dgm:prSet/>
      <dgm:spPr/>
      <dgm:t>
        <a:bodyPr/>
        <a:lstStyle/>
        <a:p>
          <a:r>
            <a:rPr lang="en-US">
              <a:latin typeface="Century Schoolbook" panose="02040604050505020304" pitchFamily="18" charset="0"/>
            </a:rPr>
            <a:t>Communicate directly with partners in the development process instead of creating copious documentation</a:t>
          </a:r>
          <a:endParaRPr lang="en-US" dirty="0">
            <a:latin typeface="Century Schoolbook" panose="02040604050505020304" pitchFamily="18" charset="0"/>
          </a:endParaRPr>
        </a:p>
      </dgm:t>
    </dgm:pt>
    <dgm:pt modelId="{E3220CF3-B109-4321-B85D-198F5FE7D3FA}" type="parTrans" cxnId="{635BD368-8DB4-46D3-BB22-DEA073547CD7}">
      <dgm:prSet/>
      <dgm:spPr/>
      <dgm:t>
        <a:bodyPr/>
        <a:lstStyle/>
        <a:p>
          <a:endParaRPr lang="en-US"/>
        </a:p>
      </dgm:t>
    </dgm:pt>
    <dgm:pt modelId="{11FC1B68-33FF-45A4-8189-53F277DD31EE}" type="sibTrans" cxnId="{635BD368-8DB4-46D3-BB22-DEA073547CD7}">
      <dgm:prSet/>
      <dgm:spPr/>
      <dgm:t>
        <a:bodyPr/>
        <a:lstStyle/>
        <a:p>
          <a:endParaRPr lang="en-US"/>
        </a:p>
      </dgm:t>
    </dgm:pt>
    <dgm:pt modelId="{9717046D-5869-4D86-AC51-09D33EE64F89}" type="pres">
      <dgm:prSet presAssocID="{58371114-AE60-4DC5-B0D4-F650B2713F36}" presName="diagram" presStyleCnt="0">
        <dgm:presLayoutVars>
          <dgm:dir/>
          <dgm:resizeHandles val="exact"/>
        </dgm:presLayoutVars>
      </dgm:prSet>
      <dgm:spPr/>
    </dgm:pt>
    <dgm:pt modelId="{75020554-D580-4F10-90B9-67429B3EDF46}" type="pres">
      <dgm:prSet presAssocID="{953B6226-8623-4C7D-BDEC-CE845D673BAC}" presName="node" presStyleLbl="node1" presStyleIdx="0" presStyleCnt="2">
        <dgm:presLayoutVars>
          <dgm:bulletEnabled val="1"/>
        </dgm:presLayoutVars>
      </dgm:prSet>
      <dgm:spPr/>
    </dgm:pt>
    <dgm:pt modelId="{6E61EB77-4814-44F6-B36D-D74436B5F7A6}" type="pres">
      <dgm:prSet presAssocID="{EE2178F2-DB49-4F82-A76B-E57FFBF4E275}" presName="sibTrans" presStyleCnt="0"/>
      <dgm:spPr/>
    </dgm:pt>
    <dgm:pt modelId="{0C5DAD69-90D8-4A73-92E2-D5F505870C40}" type="pres">
      <dgm:prSet presAssocID="{82FA4795-0451-4FFB-9AC8-4599D2B3CE31}" presName="node" presStyleLbl="node1" presStyleIdx="1" presStyleCnt="2">
        <dgm:presLayoutVars>
          <dgm:bulletEnabled val="1"/>
        </dgm:presLayoutVars>
      </dgm:prSet>
      <dgm:spPr/>
    </dgm:pt>
  </dgm:ptLst>
  <dgm:cxnLst>
    <dgm:cxn modelId="{635BD368-8DB4-46D3-BB22-DEA073547CD7}" srcId="{58371114-AE60-4DC5-B0D4-F650B2713F36}" destId="{82FA4795-0451-4FFB-9AC8-4599D2B3CE31}" srcOrd="1" destOrd="0" parTransId="{E3220CF3-B109-4321-B85D-198F5FE7D3FA}" sibTransId="{11FC1B68-33FF-45A4-8189-53F277DD31EE}"/>
    <dgm:cxn modelId="{3672696D-9664-4C35-A00B-407BB19C9A3A}" type="presOf" srcId="{953B6226-8623-4C7D-BDEC-CE845D673BAC}" destId="{75020554-D580-4F10-90B9-67429B3EDF46}" srcOrd="0" destOrd="0" presId="urn:microsoft.com/office/officeart/2005/8/layout/default"/>
    <dgm:cxn modelId="{E9CEFC78-B546-45B7-A315-77F935810DD5}" srcId="{58371114-AE60-4DC5-B0D4-F650B2713F36}" destId="{953B6226-8623-4C7D-BDEC-CE845D673BAC}" srcOrd="0" destOrd="0" parTransId="{EEEB315A-02B2-4EDA-8757-E856A82873E3}" sibTransId="{EE2178F2-DB49-4F82-A76B-E57FFBF4E275}"/>
    <dgm:cxn modelId="{918AEBF3-7317-4842-8957-F9F5014DDA26}" type="presOf" srcId="{82FA4795-0451-4FFB-9AC8-4599D2B3CE31}" destId="{0C5DAD69-90D8-4A73-92E2-D5F505870C40}" srcOrd="0" destOrd="0" presId="urn:microsoft.com/office/officeart/2005/8/layout/default"/>
    <dgm:cxn modelId="{E1BB39FE-4403-400C-8475-23E67C310222}" type="presOf" srcId="{58371114-AE60-4DC5-B0D4-F650B2713F36}" destId="{9717046D-5869-4D86-AC51-09D33EE64F89}" srcOrd="0" destOrd="0" presId="urn:microsoft.com/office/officeart/2005/8/layout/default"/>
    <dgm:cxn modelId="{0065FB5B-48F4-48C8-9BEF-EFB7724ED100}" type="presParOf" srcId="{9717046D-5869-4D86-AC51-09D33EE64F89}" destId="{75020554-D580-4F10-90B9-67429B3EDF46}" srcOrd="0" destOrd="0" presId="urn:microsoft.com/office/officeart/2005/8/layout/default"/>
    <dgm:cxn modelId="{E0D3C65B-839E-4761-8C4B-8842F5CF2C56}" type="presParOf" srcId="{9717046D-5869-4D86-AC51-09D33EE64F89}" destId="{6E61EB77-4814-44F6-B36D-D74436B5F7A6}" srcOrd="1" destOrd="0" presId="urn:microsoft.com/office/officeart/2005/8/layout/default"/>
    <dgm:cxn modelId="{8702AD06-30AE-4970-8743-893192E359BE}" type="presParOf" srcId="{9717046D-5869-4D86-AC51-09D33EE64F89}" destId="{0C5DAD69-90D8-4A73-92E2-D5F505870C4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12CD909-D548-4899-9513-8C161DEE1DAE}"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n-US"/>
        </a:p>
      </dgm:t>
    </dgm:pt>
    <dgm:pt modelId="{C8573E53-83FE-4849-BA31-32C8B5152BA2}">
      <dgm:prSet phldrT="[Text]"/>
      <dgm:spPr/>
      <dgm:t>
        <a:bodyPr/>
        <a:lstStyle/>
        <a:p>
          <a:r>
            <a:rPr lang="en-US" dirty="0">
              <a:latin typeface="Century Schoolbook" panose="02040604050505020304" pitchFamily="18" charset="0"/>
            </a:rPr>
            <a:t>Supply Chain Analytics</a:t>
          </a:r>
        </a:p>
      </dgm:t>
    </dgm:pt>
    <dgm:pt modelId="{40FDF17C-DFD8-4CDF-B0A9-E414CCAE7D8A}" type="parTrans" cxnId="{40178D7C-7E40-4F64-B9F9-D038F9AF1E79}">
      <dgm:prSet/>
      <dgm:spPr/>
      <dgm:t>
        <a:bodyPr/>
        <a:lstStyle/>
        <a:p>
          <a:endParaRPr lang="en-US">
            <a:latin typeface="Century Schoolbook" panose="02040604050505020304" pitchFamily="18" charset="0"/>
          </a:endParaRPr>
        </a:p>
      </dgm:t>
    </dgm:pt>
    <dgm:pt modelId="{83210F33-74B0-4CC3-BF2C-3C4029D76156}" type="sibTrans" cxnId="{40178D7C-7E40-4F64-B9F9-D038F9AF1E79}">
      <dgm:prSet/>
      <dgm:spPr/>
      <dgm:t>
        <a:bodyPr/>
        <a:lstStyle/>
        <a:p>
          <a:endParaRPr lang="en-US">
            <a:latin typeface="Century Schoolbook" panose="02040604050505020304" pitchFamily="18" charset="0"/>
          </a:endParaRPr>
        </a:p>
      </dgm:t>
    </dgm:pt>
    <dgm:pt modelId="{8E57F999-58FB-4539-8C11-77DB0C652378}">
      <dgm:prSet/>
      <dgm:spPr/>
      <dgm:t>
        <a:bodyPr/>
        <a:lstStyle/>
        <a:p>
          <a:r>
            <a:rPr lang="en-US" dirty="0">
              <a:latin typeface="Century Schoolbook" panose="02040604050505020304" pitchFamily="18" charset="0"/>
            </a:rPr>
            <a:t>Juniors and Seniors</a:t>
          </a:r>
        </a:p>
      </dgm:t>
    </dgm:pt>
    <dgm:pt modelId="{DBE7F25B-D0E9-44FA-B8B2-C193EDD0BE94}" type="parTrans" cxnId="{097C9A63-BBC8-45A9-994A-A2500F32D079}">
      <dgm:prSet/>
      <dgm:spPr/>
      <dgm:t>
        <a:bodyPr/>
        <a:lstStyle/>
        <a:p>
          <a:endParaRPr lang="en-US">
            <a:latin typeface="Century Schoolbook" panose="02040604050505020304" pitchFamily="18" charset="0"/>
          </a:endParaRPr>
        </a:p>
      </dgm:t>
    </dgm:pt>
    <dgm:pt modelId="{897422F9-1E95-45F0-A817-5FB1AC9CC72A}" type="sibTrans" cxnId="{097C9A63-BBC8-45A9-994A-A2500F32D079}">
      <dgm:prSet/>
      <dgm:spPr/>
      <dgm:t>
        <a:bodyPr/>
        <a:lstStyle/>
        <a:p>
          <a:endParaRPr lang="en-US">
            <a:latin typeface="Century Schoolbook" panose="02040604050505020304" pitchFamily="18" charset="0"/>
          </a:endParaRPr>
        </a:p>
      </dgm:t>
    </dgm:pt>
    <dgm:pt modelId="{DE0EF8B1-6BCB-4716-A58F-B5130730E5E6}">
      <dgm:prSet/>
      <dgm:spPr/>
      <dgm:t>
        <a:bodyPr/>
        <a:lstStyle/>
        <a:p>
          <a:r>
            <a:rPr lang="en-US">
              <a:latin typeface="Century Schoolbook" panose="02040604050505020304" pitchFamily="18" charset="0"/>
            </a:rPr>
            <a:t>8 – 12 students</a:t>
          </a:r>
          <a:endParaRPr lang="en-US" dirty="0">
            <a:latin typeface="Century Schoolbook" panose="02040604050505020304" pitchFamily="18" charset="0"/>
          </a:endParaRPr>
        </a:p>
      </dgm:t>
    </dgm:pt>
    <dgm:pt modelId="{DE08B271-F969-4FC2-B1D4-FA4B434A6B0D}" type="parTrans" cxnId="{F780E37A-8BD2-436A-8DB0-6C9A2BCBB14F}">
      <dgm:prSet/>
      <dgm:spPr/>
      <dgm:t>
        <a:bodyPr/>
        <a:lstStyle/>
        <a:p>
          <a:endParaRPr lang="en-US">
            <a:latin typeface="Century Schoolbook" panose="02040604050505020304" pitchFamily="18" charset="0"/>
          </a:endParaRPr>
        </a:p>
      </dgm:t>
    </dgm:pt>
    <dgm:pt modelId="{27F0201A-9ED9-466D-B6D4-F6F24FA2389D}" type="sibTrans" cxnId="{F780E37A-8BD2-436A-8DB0-6C9A2BCBB14F}">
      <dgm:prSet/>
      <dgm:spPr/>
      <dgm:t>
        <a:bodyPr/>
        <a:lstStyle/>
        <a:p>
          <a:endParaRPr lang="en-US">
            <a:latin typeface="Century Schoolbook" panose="02040604050505020304" pitchFamily="18" charset="0"/>
          </a:endParaRPr>
        </a:p>
      </dgm:t>
    </dgm:pt>
    <dgm:pt modelId="{67DBC688-1BFF-484F-827E-89FA9F22534B}">
      <dgm:prSet/>
      <dgm:spPr/>
      <dgm:t>
        <a:bodyPr/>
        <a:lstStyle/>
        <a:p>
          <a:r>
            <a:rPr lang="en-US">
              <a:latin typeface="Century Schoolbook" panose="02040604050505020304" pitchFamily="18" charset="0"/>
            </a:rPr>
            <a:t>Excel based class</a:t>
          </a:r>
          <a:endParaRPr lang="en-US" dirty="0">
            <a:latin typeface="Century Schoolbook" panose="02040604050505020304" pitchFamily="18" charset="0"/>
          </a:endParaRPr>
        </a:p>
      </dgm:t>
    </dgm:pt>
    <dgm:pt modelId="{D179F597-CC2E-450D-932D-5AE2255168FD}" type="parTrans" cxnId="{E9E5FBB2-8169-4BE9-89CA-C4257D74A98C}">
      <dgm:prSet/>
      <dgm:spPr/>
      <dgm:t>
        <a:bodyPr/>
        <a:lstStyle/>
        <a:p>
          <a:endParaRPr lang="en-US">
            <a:latin typeface="Century Schoolbook" panose="02040604050505020304" pitchFamily="18" charset="0"/>
          </a:endParaRPr>
        </a:p>
      </dgm:t>
    </dgm:pt>
    <dgm:pt modelId="{EE69466B-D6DA-4B7D-BBB3-5A183DC10A60}" type="sibTrans" cxnId="{E9E5FBB2-8169-4BE9-89CA-C4257D74A98C}">
      <dgm:prSet/>
      <dgm:spPr/>
      <dgm:t>
        <a:bodyPr/>
        <a:lstStyle/>
        <a:p>
          <a:endParaRPr lang="en-US">
            <a:latin typeface="Century Schoolbook" panose="02040604050505020304" pitchFamily="18" charset="0"/>
          </a:endParaRPr>
        </a:p>
      </dgm:t>
    </dgm:pt>
    <dgm:pt modelId="{19BE5B4B-F1E5-4FD9-8F79-10EF97D325E7}" type="pres">
      <dgm:prSet presAssocID="{012CD909-D548-4899-9513-8C161DEE1DAE}" presName="diagram" presStyleCnt="0">
        <dgm:presLayoutVars>
          <dgm:dir/>
          <dgm:resizeHandles val="exact"/>
        </dgm:presLayoutVars>
      </dgm:prSet>
      <dgm:spPr/>
    </dgm:pt>
    <dgm:pt modelId="{9083D656-D713-4006-989F-AABA9C5F9DF9}" type="pres">
      <dgm:prSet presAssocID="{C8573E53-83FE-4849-BA31-32C8B5152BA2}" presName="node" presStyleLbl="node1" presStyleIdx="0" presStyleCnt="4">
        <dgm:presLayoutVars>
          <dgm:bulletEnabled val="1"/>
        </dgm:presLayoutVars>
      </dgm:prSet>
      <dgm:spPr/>
    </dgm:pt>
    <dgm:pt modelId="{3FBFD03D-BCEA-46AC-8B9A-60BE0B509568}" type="pres">
      <dgm:prSet presAssocID="{83210F33-74B0-4CC3-BF2C-3C4029D76156}" presName="sibTrans" presStyleCnt="0"/>
      <dgm:spPr/>
    </dgm:pt>
    <dgm:pt modelId="{562EB4FF-82D7-4C65-991A-659B20955814}" type="pres">
      <dgm:prSet presAssocID="{8E57F999-58FB-4539-8C11-77DB0C652378}" presName="node" presStyleLbl="node1" presStyleIdx="1" presStyleCnt="4">
        <dgm:presLayoutVars>
          <dgm:bulletEnabled val="1"/>
        </dgm:presLayoutVars>
      </dgm:prSet>
      <dgm:spPr/>
    </dgm:pt>
    <dgm:pt modelId="{911DD68D-E3CA-49A1-83D5-D28ECA31DB53}" type="pres">
      <dgm:prSet presAssocID="{897422F9-1E95-45F0-A817-5FB1AC9CC72A}" presName="sibTrans" presStyleCnt="0"/>
      <dgm:spPr/>
    </dgm:pt>
    <dgm:pt modelId="{0A003D8C-3DF9-4F24-9E94-BA2530E51DF6}" type="pres">
      <dgm:prSet presAssocID="{DE0EF8B1-6BCB-4716-A58F-B5130730E5E6}" presName="node" presStyleLbl="node1" presStyleIdx="2" presStyleCnt="4">
        <dgm:presLayoutVars>
          <dgm:bulletEnabled val="1"/>
        </dgm:presLayoutVars>
      </dgm:prSet>
      <dgm:spPr/>
    </dgm:pt>
    <dgm:pt modelId="{7DE32626-1AAA-4E71-B5FC-38F1198F81F6}" type="pres">
      <dgm:prSet presAssocID="{27F0201A-9ED9-466D-B6D4-F6F24FA2389D}" presName="sibTrans" presStyleCnt="0"/>
      <dgm:spPr/>
    </dgm:pt>
    <dgm:pt modelId="{1B16DDBC-216B-4790-AB23-766431C4AAE6}" type="pres">
      <dgm:prSet presAssocID="{67DBC688-1BFF-484F-827E-89FA9F22534B}" presName="node" presStyleLbl="node1" presStyleIdx="3" presStyleCnt="4">
        <dgm:presLayoutVars>
          <dgm:bulletEnabled val="1"/>
        </dgm:presLayoutVars>
      </dgm:prSet>
      <dgm:spPr/>
    </dgm:pt>
  </dgm:ptLst>
  <dgm:cxnLst>
    <dgm:cxn modelId="{08B57D0D-BD63-4310-AD33-70D09C1544CD}" type="presOf" srcId="{8E57F999-58FB-4539-8C11-77DB0C652378}" destId="{562EB4FF-82D7-4C65-991A-659B20955814}" srcOrd="0" destOrd="0" presId="urn:microsoft.com/office/officeart/2005/8/layout/default"/>
    <dgm:cxn modelId="{6CA5B80F-E741-482F-B1A8-58B7E39EE6C4}" type="presOf" srcId="{67DBC688-1BFF-484F-827E-89FA9F22534B}" destId="{1B16DDBC-216B-4790-AB23-766431C4AAE6}" srcOrd="0" destOrd="0" presId="urn:microsoft.com/office/officeart/2005/8/layout/default"/>
    <dgm:cxn modelId="{097C9A63-BBC8-45A9-994A-A2500F32D079}" srcId="{012CD909-D548-4899-9513-8C161DEE1DAE}" destId="{8E57F999-58FB-4539-8C11-77DB0C652378}" srcOrd="1" destOrd="0" parTransId="{DBE7F25B-D0E9-44FA-B8B2-C193EDD0BE94}" sibTransId="{897422F9-1E95-45F0-A817-5FB1AC9CC72A}"/>
    <dgm:cxn modelId="{F780E37A-8BD2-436A-8DB0-6C9A2BCBB14F}" srcId="{012CD909-D548-4899-9513-8C161DEE1DAE}" destId="{DE0EF8B1-6BCB-4716-A58F-B5130730E5E6}" srcOrd="2" destOrd="0" parTransId="{DE08B271-F969-4FC2-B1D4-FA4B434A6B0D}" sibTransId="{27F0201A-9ED9-466D-B6D4-F6F24FA2389D}"/>
    <dgm:cxn modelId="{40178D7C-7E40-4F64-B9F9-D038F9AF1E79}" srcId="{012CD909-D548-4899-9513-8C161DEE1DAE}" destId="{C8573E53-83FE-4849-BA31-32C8B5152BA2}" srcOrd="0" destOrd="0" parTransId="{40FDF17C-DFD8-4CDF-B0A9-E414CCAE7D8A}" sibTransId="{83210F33-74B0-4CC3-BF2C-3C4029D76156}"/>
    <dgm:cxn modelId="{EC4C8F9D-3426-4CEF-BC00-C561D06D9B4C}" type="presOf" srcId="{C8573E53-83FE-4849-BA31-32C8B5152BA2}" destId="{9083D656-D713-4006-989F-AABA9C5F9DF9}" srcOrd="0" destOrd="0" presId="urn:microsoft.com/office/officeart/2005/8/layout/default"/>
    <dgm:cxn modelId="{E9E5FBB2-8169-4BE9-89CA-C4257D74A98C}" srcId="{012CD909-D548-4899-9513-8C161DEE1DAE}" destId="{67DBC688-1BFF-484F-827E-89FA9F22534B}" srcOrd="3" destOrd="0" parTransId="{D179F597-CC2E-450D-932D-5AE2255168FD}" sibTransId="{EE69466B-D6DA-4B7D-BBB3-5A183DC10A60}"/>
    <dgm:cxn modelId="{A57F5BBF-3BD4-4E40-B86D-8BF1235DE040}" type="presOf" srcId="{012CD909-D548-4899-9513-8C161DEE1DAE}" destId="{19BE5B4B-F1E5-4FD9-8F79-10EF97D325E7}" srcOrd="0" destOrd="0" presId="urn:microsoft.com/office/officeart/2005/8/layout/default"/>
    <dgm:cxn modelId="{45DA4EC5-C5AF-4E5B-933F-AE82937CFBE8}" type="presOf" srcId="{DE0EF8B1-6BCB-4716-A58F-B5130730E5E6}" destId="{0A003D8C-3DF9-4F24-9E94-BA2530E51DF6}" srcOrd="0" destOrd="0" presId="urn:microsoft.com/office/officeart/2005/8/layout/default"/>
    <dgm:cxn modelId="{E0C5FA4C-323E-493F-B30B-F321C721857E}" type="presParOf" srcId="{19BE5B4B-F1E5-4FD9-8F79-10EF97D325E7}" destId="{9083D656-D713-4006-989F-AABA9C5F9DF9}" srcOrd="0" destOrd="0" presId="urn:microsoft.com/office/officeart/2005/8/layout/default"/>
    <dgm:cxn modelId="{F0995431-EEB8-4383-8E7D-E1C344C3786A}" type="presParOf" srcId="{19BE5B4B-F1E5-4FD9-8F79-10EF97D325E7}" destId="{3FBFD03D-BCEA-46AC-8B9A-60BE0B509568}" srcOrd="1" destOrd="0" presId="urn:microsoft.com/office/officeart/2005/8/layout/default"/>
    <dgm:cxn modelId="{707C06A3-4AEA-4843-B87B-17F5502E5648}" type="presParOf" srcId="{19BE5B4B-F1E5-4FD9-8F79-10EF97D325E7}" destId="{562EB4FF-82D7-4C65-991A-659B20955814}" srcOrd="2" destOrd="0" presId="urn:microsoft.com/office/officeart/2005/8/layout/default"/>
    <dgm:cxn modelId="{91E43562-3938-4DEE-B597-B865E6C724BB}" type="presParOf" srcId="{19BE5B4B-F1E5-4FD9-8F79-10EF97D325E7}" destId="{911DD68D-E3CA-49A1-83D5-D28ECA31DB53}" srcOrd="3" destOrd="0" presId="urn:microsoft.com/office/officeart/2005/8/layout/default"/>
    <dgm:cxn modelId="{58FF245F-A8CD-4AD9-B710-2776077E69CA}" type="presParOf" srcId="{19BE5B4B-F1E5-4FD9-8F79-10EF97D325E7}" destId="{0A003D8C-3DF9-4F24-9E94-BA2530E51DF6}" srcOrd="4" destOrd="0" presId="urn:microsoft.com/office/officeart/2005/8/layout/default"/>
    <dgm:cxn modelId="{DDFAFCF2-E1A7-4062-8054-4FD4F5016F4A}" type="presParOf" srcId="{19BE5B4B-F1E5-4FD9-8F79-10EF97D325E7}" destId="{7DE32626-1AAA-4E71-B5FC-38F1198F81F6}" srcOrd="5" destOrd="0" presId="urn:microsoft.com/office/officeart/2005/8/layout/default"/>
    <dgm:cxn modelId="{18F54D1E-2871-4E0C-B3CE-53C56A897054}" type="presParOf" srcId="{19BE5B4B-F1E5-4FD9-8F79-10EF97D325E7}" destId="{1B16DDBC-216B-4790-AB23-766431C4AAE6}"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428676B-4498-4EF4-A08F-51343218D661}" type="doc">
      <dgm:prSet loTypeId="urn:microsoft.com/office/officeart/2005/8/layout/process4" loCatId="process" qsTypeId="urn:microsoft.com/office/officeart/2005/8/quickstyle/simple1" qsCatId="simple" csTypeId="urn:microsoft.com/office/officeart/2005/8/colors/accent0_1" csCatId="mainScheme" phldr="1"/>
      <dgm:spPr/>
      <dgm:t>
        <a:bodyPr/>
        <a:lstStyle/>
        <a:p>
          <a:endParaRPr lang="en-US"/>
        </a:p>
      </dgm:t>
    </dgm:pt>
    <dgm:pt modelId="{D74BF250-B3B4-4E19-8E37-CE7AF7F9E4BF}">
      <dgm:prSet phldrT="[Text]" custT="1"/>
      <dgm:spPr>
        <a:xfrm rot="10800000">
          <a:off x="0" y="1071"/>
          <a:ext cx="5895975" cy="870115"/>
        </a:xfrm>
        <a:prstGeom prst="upArrowCallou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Phase 1: Introduction to the Company and Product Strategy</a:t>
          </a:r>
        </a:p>
      </dgm:t>
    </dgm:pt>
    <dgm:pt modelId="{5648DF20-6426-445C-A3E9-D924751353A2}" type="parTrans" cxnId="{4923C51F-942F-45BF-BAAE-2609475780E5}">
      <dgm:prSet/>
      <dgm:spPr/>
      <dgm:t>
        <a:bodyPr/>
        <a:lstStyle/>
        <a:p>
          <a:endParaRPr lang="en-US" sz="1800"/>
        </a:p>
      </dgm:t>
    </dgm:pt>
    <dgm:pt modelId="{B4D7DA33-2AA7-45BB-A097-F03BE1248A09}" type="sibTrans" cxnId="{4923C51F-942F-45BF-BAAE-2609475780E5}">
      <dgm:prSet/>
      <dgm:spPr/>
      <dgm:t>
        <a:bodyPr/>
        <a:lstStyle/>
        <a:p>
          <a:endParaRPr lang="en-US" sz="1800"/>
        </a:p>
      </dgm:t>
    </dgm:pt>
    <dgm:pt modelId="{34C765D4-0BC9-4D4F-B3C1-CF850385A4FC}">
      <dgm:prSet phldrT="[Text]" custT="1"/>
      <dgm:spPr>
        <a:xfrm>
          <a:off x="0" y="306482"/>
          <a:ext cx="2947987" cy="260164"/>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Exam 1: Forecasting</a:t>
          </a:r>
        </a:p>
      </dgm:t>
    </dgm:pt>
    <dgm:pt modelId="{9534289D-7097-43C8-A3FC-9A37458806ED}" type="parTrans" cxnId="{3ABD805A-972A-4184-B033-507D36AB0C96}">
      <dgm:prSet/>
      <dgm:spPr/>
      <dgm:t>
        <a:bodyPr/>
        <a:lstStyle/>
        <a:p>
          <a:endParaRPr lang="en-US" sz="1800"/>
        </a:p>
      </dgm:t>
    </dgm:pt>
    <dgm:pt modelId="{A1B6A780-A7FB-4C96-99EC-1DE9487F29F7}" type="sibTrans" cxnId="{3ABD805A-972A-4184-B033-507D36AB0C96}">
      <dgm:prSet/>
      <dgm:spPr/>
      <dgm:t>
        <a:bodyPr/>
        <a:lstStyle/>
        <a:p>
          <a:endParaRPr lang="en-US" sz="1800"/>
        </a:p>
      </dgm:t>
    </dgm:pt>
    <dgm:pt modelId="{C27DB51D-C612-439B-90BF-5E78413288AC}">
      <dgm:prSet phldrT="[Text]" custT="1"/>
      <dgm:spPr>
        <a:xfrm>
          <a:off x="2947987" y="306482"/>
          <a:ext cx="2947987" cy="260164"/>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Presentation 1: Product Strategy</a:t>
          </a:r>
        </a:p>
      </dgm:t>
    </dgm:pt>
    <dgm:pt modelId="{B9D0A120-1C14-480C-8117-E518AA997FDB}" type="parTrans" cxnId="{3BACA857-2CCB-488D-A2E3-AAF379019DF1}">
      <dgm:prSet/>
      <dgm:spPr/>
      <dgm:t>
        <a:bodyPr/>
        <a:lstStyle/>
        <a:p>
          <a:endParaRPr lang="en-US" sz="1800"/>
        </a:p>
      </dgm:t>
    </dgm:pt>
    <dgm:pt modelId="{35D65B6F-34B3-4020-8E55-70A8C4B0390A}" type="sibTrans" cxnId="{3BACA857-2CCB-488D-A2E3-AAF379019DF1}">
      <dgm:prSet/>
      <dgm:spPr/>
      <dgm:t>
        <a:bodyPr/>
        <a:lstStyle/>
        <a:p>
          <a:endParaRPr lang="en-US" sz="1800"/>
        </a:p>
      </dgm:t>
    </dgm:pt>
    <dgm:pt modelId="{00A700A4-ABEE-40B1-A6F4-8BA94C19C5FE}">
      <dgm:prSet phldrT="[Text]" custT="1"/>
      <dgm:spPr>
        <a:xfrm rot="10800000">
          <a:off x="0" y="862700"/>
          <a:ext cx="5895975" cy="870115"/>
        </a:xfrm>
        <a:prstGeom prst="upArrowCallou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Phase 2: Forecasting</a:t>
          </a:r>
        </a:p>
      </dgm:t>
    </dgm:pt>
    <dgm:pt modelId="{1E5D5A98-381C-4A97-974E-5F3071F4E67C}" type="parTrans" cxnId="{8C254E60-5955-4BFB-BD41-BD8B1FFE84F2}">
      <dgm:prSet/>
      <dgm:spPr/>
      <dgm:t>
        <a:bodyPr/>
        <a:lstStyle/>
        <a:p>
          <a:endParaRPr lang="en-US" sz="1800"/>
        </a:p>
      </dgm:t>
    </dgm:pt>
    <dgm:pt modelId="{EF09DE1A-C7D9-48B5-BE65-51006E9DAA1A}" type="sibTrans" cxnId="{8C254E60-5955-4BFB-BD41-BD8B1FFE84F2}">
      <dgm:prSet/>
      <dgm:spPr/>
      <dgm:t>
        <a:bodyPr/>
        <a:lstStyle/>
        <a:p>
          <a:endParaRPr lang="en-US" sz="1800"/>
        </a:p>
      </dgm:t>
    </dgm:pt>
    <dgm:pt modelId="{AE0AEE3B-12F0-4BE6-8FC7-CDE853DF8C4B}">
      <dgm:prSet phldrT="[Text]" custT="1"/>
      <dgm:spPr>
        <a:xfrm>
          <a:off x="0" y="1168111"/>
          <a:ext cx="2947987" cy="260164"/>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Exam 2: Aggregate Planning</a:t>
          </a:r>
        </a:p>
      </dgm:t>
    </dgm:pt>
    <dgm:pt modelId="{518677EA-2819-4262-9271-0625ABD359E3}" type="parTrans" cxnId="{AAB4F962-093E-4DCB-8116-2FE4B322658B}">
      <dgm:prSet/>
      <dgm:spPr/>
      <dgm:t>
        <a:bodyPr/>
        <a:lstStyle/>
        <a:p>
          <a:endParaRPr lang="en-US" sz="1800"/>
        </a:p>
      </dgm:t>
    </dgm:pt>
    <dgm:pt modelId="{C5D132D1-1875-4E4D-AC54-690F1D13980B}" type="sibTrans" cxnId="{AAB4F962-093E-4DCB-8116-2FE4B322658B}">
      <dgm:prSet/>
      <dgm:spPr/>
      <dgm:t>
        <a:bodyPr/>
        <a:lstStyle/>
        <a:p>
          <a:endParaRPr lang="en-US" sz="1800"/>
        </a:p>
      </dgm:t>
    </dgm:pt>
    <dgm:pt modelId="{03AA7967-B5AB-4EA3-B4BA-AB81629A3E4E}">
      <dgm:prSet phldrT="[Text]" custT="1"/>
      <dgm:spPr>
        <a:xfrm>
          <a:off x="2947987" y="1168111"/>
          <a:ext cx="2947987" cy="260164"/>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Presentation 2: Forecasting</a:t>
          </a:r>
        </a:p>
      </dgm:t>
    </dgm:pt>
    <dgm:pt modelId="{BE0A266D-1CE4-482A-AAD9-4ED1758BA6B0}" type="parTrans" cxnId="{1697B978-30B4-4500-A677-E252B98D8216}">
      <dgm:prSet/>
      <dgm:spPr/>
      <dgm:t>
        <a:bodyPr/>
        <a:lstStyle/>
        <a:p>
          <a:endParaRPr lang="en-US" sz="1800"/>
        </a:p>
      </dgm:t>
    </dgm:pt>
    <dgm:pt modelId="{80A30CC4-8914-4013-9945-29B76E2F65F8}" type="sibTrans" cxnId="{1697B978-30B4-4500-A677-E252B98D8216}">
      <dgm:prSet/>
      <dgm:spPr/>
      <dgm:t>
        <a:bodyPr/>
        <a:lstStyle/>
        <a:p>
          <a:endParaRPr lang="en-US" sz="1800"/>
        </a:p>
      </dgm:t>
    </dgm:pt>
    <dgm:pt modelId="{C5EB2F7F-188F-4951-B7F4-074956753E4D}">
      <dgm:prSet phldrT="[Text]" custT="1"/>
      <dgm:spPr>
        <a:xfrm rot="10800000">
          <a:off x="0" y="1724329"/>
          <a:ext cx="5895975" cy="870115"/>
        </a:xfrm>
        <a:prstGeom prst="upArrowCallou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Phase 3: Aggregate Planning</a:t>
          </a:r>
        </a:p>
      </dgm:t>
    </dgm:pt>
    <dgm:pt modelId="{637C3023-74CE-44BE-9BFA-95288658CB4C}" type="parTrans" cxnId="{67F1F254-4F76-4E4D-80D3-3FE25A802A11}">
      <dgm:prSet/>
      <dgm:spPr/>
      <dgm:t>
        <a:bodyPr/>
        <a:lstStyle/>
        <a:p>
          <a:endParaRPr lang="en-US" sz="1800"/>
        </a:p>
      </dgm:t>
    </dgm:pt>
    <dgm:pt modelId="{ACEDE0B9-A3E3-4007-963A-964292C83CC4}" type="sibTrans" cxnId="{67F1F254-4F76-4E4D-80D3-3FE25A802A11}">
      <dgm:prSet/>
      <dgm:spPr/>
      <dgm:t>
        <a:bodyPr/>
        <a:lstStyle/>
        <a:p>
          <a:endParaRPr lang="en-US" sz="1800"/>
        </a:p>
      </dgm:t>
    </dgm:pt>
    <dgm:pt modelId="{C6055E63-1309-4F3E-935D-A17817B8FC70}">
      <dgm:prSet phldrT="[Text]" custT="1"/>
      <dgm:spPr>
        <a:xfrm>
          <a:off x="0" y="2029740"/>
          <a:ext cx="2947987" cy="260164"/>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Exam 3: Other Material</a:t>
          </a:r>
        </a:p>
      </dgm:t>
    </dgm:pt>
    <dgm:pt modelId="{8334EE59-2B0E-4F1D-9DA5-C5C035B1C45D}" type="parTrans" cxnId="{B3A96AF1-ABF9-459E-9FE3-7618C857A16B}">
      <dgm:prSet/>
      <dgm:spPr/>
      <dgm:t>
        <a:bodyPr/>
        <a:lstStyle/>
        <a:p>
          <a:endParaRPr lang="en-US" sz="1800"/>
        </a:p>
      </dgm:t>
    </dgm:pt>
    <dgm:pt modelId="{44E4AE10-7D9D-4EC0-A933-378360E04EBF}" type="sibTrans" cxnId="{B3A96AF1-ABF9-459E-9FE3-7618C857A16B}">
      <dgm:prSet/>
      <dgm:spPr/>
      <dgm:t>
        <a:bodyPr/>
        <a:lstStyle/>
        <a:p>
          <a:endParaRPr lang="en-US" sz="1800"/>
        </a:p>
      </dgm:t>
    </dgm:pt>
    <dgm:pt modelId="{FEF26AF0-AA8E-4AF5-B5D6-732864957A84}">
      <dgm:prSet phldrT="[Text]" custT="1"/>
      <dgm:spPr>
        <a:xfrm>
          <a:off x="2947987" y="2029740"/>
          <a:ext cx="2947987" cy="260164"/>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Presentation 3: Aggregate Planning</a:t>
          </a:r>
        </a:p>
      </dgm:t>
    </dgm:pt>
    <dgm:pt modelId="{7A6C2029-B681-4007-AC9E-D402D2651B89}" type="parTrans" cxnId="{D0B0B99A-7D5A-45AF-A48F-A73AAE4C2849}">
      <dgm:prSet/>
      <dgm:spPr/>
      <dgm:t>
        <a:bodyPr/>
        <a:lstStyle/>
        <a:p>
          <a:endParaRPr lang="en-US" sz="1800"/>
        </a:p>
      </dgm:t>
    </dgm:pt>
    <dgm:pt modelId="{885242AF-5D97-460B-98D7-B507AD63312E}" type="sibTrans" cxnId="{D0B0B99A-7D5A-45AF-A48F-A73AAE4C2849}">
      <dgm:prSet/>
      <dgm:spPr/>
      <dgm:t>
        <a:bodyPr/>
        <a:lstStyle/>
        <a:p>
          <a:endParaRPr lang="en-US" sz="1800"/>
        </a:p>
      </dgm:t>
    </dgm:pt>
    <dgm:pt modelId="{9C26FF69-C535-4851-A0BC-C13CECA9DF7C}">
      <dgm:prSet phldrT="[Text]" custT="1"/>
      <dgm:spPr>
        <a:xfrm>
          <a:off x="0" y="2585958"/>
          <a:ext cx="5895975" cy="565744"/>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Final Phase: Integration</a:t>
          </a:r>
        </a:p>
      </dgm:t>
    </dgm:pt>
    <dgm:pt modelId="{2D770F20-FD92-41BC-B2AA-31902BE8536C}" type="parTrans" cxnId="{962FD48D-6B8B-4B2C-B81E-47890C5BB9A3}">
      <dgm:prSet/>
      <dgm:spPr/>
      <dgm:t>
        <a:bodyPr/>
        <a:lstStyle/>
        <a:p>
          <a:endParaRPr lang="en-US" sz="1800"/>
        </a:p>
      </dgm:t>
    </dgm:pt>
    <dgm:pt modelId="{71F4F325-2584-41BD-B43A-D9583CFC0B71}" type="sibTrans" cxnId="{962FD48D-6B8B-4B2C-B81E-47890C5BB9A3}">
      <dgm:prSet/>
      <dgm:spPr/>
      <dgm:t>
        <a:bodyPr/>
        <a:lstStyle/>
        <a:p>
          <a:endParaRPr lang="en-US" sz="1800"/>
        </a:p>
      </dgm:t>
    </dgm:pt>
    <dgm:pt modelId="{3AB19AF3-0B65-42CD-95BB-9713D313E81F}">
      <dgm:prSet phldrT="[Text]" custT="1"/>
      <dgm:spPr>
        <a:xfrm>
          <a:off x="0" y="2880145"/>
          <a:ext cx="2947987" cy="260242"/>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Final Presentation</a:t>
          </a:r>
        </a:p>
      </dgm:t>
    </dgm:pt>
    <dgm:pt modelId="{1FDD2762-E9A1-4FB8-B023-1AB977AFDE26}" type="parTrans" cxnId="{D6D42C5B-AAA0-433A-854B-7353831953D5}">
      <dgm:prSet/>
      <dgm:spPr/>
      <dgm:t>
        <a:bodyPr/>
        <a:lstStyle/>
        <a:p>
          <a:endParaRPr lang="en-US" sz="1800"/>
        </a:p>
      </dgm:t>
    </dgm:pt>
    <dgm:pt modelId="{FCC3DD78-652F-43CC-9EAF-1830BC830A7C}" type="sibTrans" cxnId="{D6D42C5B-AAA0-433A-854B-7353831953D5}">
      <dgm:prSet/>
      <dgm:spPr/>
      <dgm:t>
        <a:bodyPr/>
        <a:lstStyle/>
        <a:p>
          <a:endParaRPr lang="en-US" sz="1800"/>
        </a:p>
      </dgm:t>
    </dgm:pt>
    <dgm:pt modelId="{B52169B2-936A-4167-A432-60D6D9F26816}">
      <dgm:prSet phldrT="[Text]" custT="1"/>
      <dgm:spPr>
        <a:xfrm>
          <a:off x="2947987" y="2880145"/>
          <a:ext cx="2947987" cy="260242"/>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gm:spPr>
      <dgm:t>
        <a:bodyPr/>
        <a:lstStyle/>
        <a:p>
          <a:pPr>
            <a:buNone/>
          </a:pPr>
          <a:r>
            <a:rPr lang="en-US" sz="1800">
              <a:solidFill>
                <a:sysClr val="windowText" lastClr="000000">
                  <a:hueOff val="0"/>
                  <a:satOff val="0"/>
                  <a:lumOff val="0"/>
                  <a:alphaOff val="0"/>
                </a:sysClr>
              </a:solidFill>
              <a:latin typeface="Century Schoolbook" panose="02040604050505020304" pitchFamily="18" charset="0"/>
              <a:ea typeface="+mn-ea"/>
              <a:cs typeface="+mn-cs"/>
            </a:rPr>
            <a:t>Final Report</a:t>
          </a:r>
        </a:p>
      </dgm:t>
    </dgm:pt>
    <dgm:pt modelId="{B0649BC4-C627-4802-9292-6AE3BC6414C5}" type="parTrans" cxnId="{5BBD0B30-6B95-46F8-A6E1-0CCCF3310DF4}">
      <dgm:prSet/>
      <dgm:spPr/>
      <dgm:t>
        <a:bodyPr/>
        <a:lstStyle/>
        <a:p>
          <a:endParaRPr lang="en-US" sz="1800"/>
        </a:p>
      </dgm:t>
    </dgm:pt>
    <dgm:pt modelId="{8FBD80D1-17C9-4013-BD92-C5CAFDADF4AA}" type="sibTrans" cxnId="{5BBD0B30-6B95-46F8-A6E1-0CCCF3310DF4}">
      <dgm:prSet/>
      <dgm:spPr/>
      <dgm:t>
        <a:bodyPr/>
        <a:lstStyle/>
        <a:p>
          <a:endParaRPr lang="en-US" sz="1800"/>
        </a:p>
      </dgm:t>
    </dgm:pt>
    <dgm:pt modelId="{8965DE3A-3875-42BA-B617-957B0ABD6593}" type="pres">
      <dgm:prSet presAssocID="{2428676B-4498-4EF4-A08F-51343218D661}" presName="Name0" presStyleCnt="0">
        <dgm:presLayoutVars>
          <dgm:dir/>
          <dgm:animLvl val="lvl"/>
          <dgm:resizeHandles val="exact"/>
        </dgm:presLayoutVars>
      </dgm:prSet>
      <dgm:spPr/>
    </dgm:pt>
    <dgm:pt modelId="{8C1B7C96-1619-4158-83EE-097C8FDA9694}" type="pres">
      <dgm:prSet presAssocID="{9C26FF69-C535-4851-A0BC-C13CECA9DF7C}" presName="boxAndChildren" presStyleCnt="0"/>
      <dgm:spPr/>
    </dgm:pt>
    <dgm:pt modelId="{53536FA6-707E-4AEB-901B-43C5E6517484}" type="pres">
      <dgm:prSet presAssocID="{9C26FF69-C535-4851-A0BC-C13CECA9DF7C}" presName="parentTextBox" presStyleLbl="node1" presStyleIdx="0" presStyleCnt="4"/>
      <dgm:spPr/>
    </dgm:pt>
    <dgm:pt modelId="{D7BD2EAD-7E68-455B-9923-418B91C47F65}" type="pres">
      <dgm:prSet presAssocID="{9C26FF69-C535-4851-A0BC-C13CECA9DF7C}" presName="entireBox" presStyleLbl="node1" presStyleIdx="0" presStyleCnt="4"/>
      <dgm:spPr/>
    </dgm:pt>
    <dgm:pt modelId="{699F503F-AB84-4EA4-855A-3210B555CDC3}" type="pres">
      <dgm:prSet presAssocID="{9C26FF69-C535-4851-A0BC-C13CECA9DF7C}" presName="descendantBox" presStyleCnt="0"/>
      <dgm:spPr/>
    </dgm:pt>
    <dgm:pt modelId="{62B8CB6E-A372-4575-ABD4-24C18B4C07AB}" type="pres">
      <dgm:prSet presAssocID="{3AB19AF3-0B65-42CD-95BB-9713D313E81F}" presName="childTextBox" presStyleLbl="fgAccFollowNode1" presStyleIdx="0" presStyleCnt="8">
        <dgm:presLayoutVars>
          <dgm:bulletEnabled val="1"/>
        </dgm:presLayoutVars>
      </dgm:prSet>
      <dgm:spPr/>
    </dgm:pt>
    <dgm:pt modelId="{65675D18-DD04-475C-BEFD-7A9AFFAD2A49}" type="pres">
      <dgm:prSet presAssocID="{B52169B2-936A-4167-A432-60D6D9F26816}" presName="childTextBox" presStyleLbl="fgAccFollowNode1" presStyleIdx="1" presStyleCnt="8">
        <dgm:presLayoutVars>
          <dgm:bulletEnabled val="1"/>
        </dgm:presLayoutVars>
      </dgm:prSet>
      <dgm:spPr/>
    </dgm:pt>
    <dgm:pt modelId="{DD7D9422-F8B9-4E92-A6CA-6176D151791E}" type="pres">
      <dgm:prSet presAssocID="{ACEDE0B9-A3E3-4007-963A-964292C83CC4}" presName="sp" presStyleCnt="0"/>
      <dgm:spPr/>
    </dgm:pt>
    <dgm:pt modelId="{F328C2B5-42F5-43E6-861C-342EF7504C3F}" type="pres">
      <dgm:prSet presAssocID="{C5EB2F7F-188F-4951-B7F4-074956753E4D}" presName="arrowAndChildren" presStyleCnt="0"/>
      <dgm:spPr/>
    </dgm:pt>
    <dgm:pt modelId="{E4FCDE82-17AA-43E7-8022-3DF121095D1A}" type="pres">
      <dgm:prSet presAssocID="{C5EB2F7F-188F-4951-B7F4-074956753E4D}" presName="parentTextArrow" presStyleLbl="node1" presStyleIdx="0" presStyleCnt="4"/>
      <dgm:spPr/>
    </dgm:pt>
    <dgm:pt modelId="{51F54B2A-2286-40EA-A482-EA184D459D56}" type="pres">
      <dgm:prSet presAssocID="{C5EB2F7F-188F-4951-B7F4-074956753E4D}" presName="arrow" presStyleLbl="node1" presStyleIdx="1" presStyleCnt="4"/>
      <dgm:spPr/>
    </dgm:pt>
    <dgm:pt modelId="{B9F7FC76-C7AE-4D7A-A893-2F85CFBBACDE}" type="pres">
      <dgm:prSet presAssocID="{C5EB2F7F-188F-4951-B7F4-074956753E4D}" presName="descendantArrow" presStyleCnt="0"/>
      <dgm:spPr/>
    </dgm:pt>
    <dgm:pt modelId="{E3C962FF-9C5D-4F3E-A0DA-0E34DD795C81}" type="pres">
      <dgm:prSet presAssocID="{C6055E63-1309-4F3E-935D-A17817B8FC70}" presName="childTextArrow" presStyleLbl="fgAccFollowNode1" presStyleIdx="2" presStyleCnt="8">
        <dgm:presLayoutVars>
          <dgm:bulletEnabled val="1"/>
        </dgm:presLayoutVars>
      </dgm:prSet>
      <dgm:spPr/>
    </dgm:pt>
    <dgm:pt modelId="{55F0D0BF-9A9C-48BC-98C5-1F9B96185C47}" type="pres">
      <dgm:prSet presAssocID="{FEF26AF0-AA8E-4AF5-B5D6-732864957A84}" presName="childTextArrow" presStyleLbl="fgAccFollowNode1" presStyleIdx="3" presStyleCnt="8">
        <dgm:presLayoutVars>
          <dgm:bulletEnabled val="1"/>
        </dgm:presLayoutVars>
      </dgm:prSet>
      <dgm:spPr/>
    </dgm:pt>
    <dgm:pt modelId="{40AF353E-4A11-4428-9F74-6759C91B0EF0}" type="pres">
      <dgm:prSet presAssocID="{EF09DE1A-C7D9-48B5-BE65-51006E9DAA1A}" presName="sp" presStyleCnt="0"/>
      <dgm:spPr/>
    </dgm:pt>
    <dgm:pt modelId="{7BE44C3D-C253-4EE5-B2F4-8614538F7B3A}" type="pres">
      <dgm:prSet presAssocID="{00A700A4-ABEE-40B1-A6F4-8BA94C19C5FE}" presName="arrowAndChildren" presStyleCnt="0"/>
      <dgm:spPr/>
    </dgm:pt>
    <dgm:pt modelId="{D105B91C-8A5D-4397-993E-06E34F3DCC09}" type="pres">
      <dgm:prSet presAssocID="{00A700A4-ABEE-40B1-A6F4-8BA94C19C5FE}" presName="parentTextArrow" presStyleLbl="node1" presStyleIdx="1" presStyleCnt="4"/>
      <dgm:spPr/>
    </dgm:pt>
    <dgm:pt modelId="{9BD390EF-7F4B-4CC1-A43B-27F1D79EDC6D}" type="pres">
      <dgm:prSet presAssocID="{00A700A4-ABEE-40B1-A6F4-8BA94C19C5FE}" presName="arrow" presStyleLbl="node1" presStyleIdx="2" presStyleCnt="4"/>
      <dgm:spPr/>
    </dgm:pt>
    <dgm:pt modelId="{F0F5B04D-24F3-4B5B-86FF-A90096BFEE99}" type="pres">
      <dgm:prSet presAssocID="{00A700A4-ABEE-40B1-A6F4-8BA94C19C5FE}" presName="descendantArrow" presStyleCnt="0"/>
      <dgm:spPr/>
    </dgm:pt>
    <dgm:pt modelId="{C2B3984B-1EB9-41A9-9EDC-DF14EB7D7693}" type="pres">
      <dgm:prSet presAssocID="{AE0AEE3B-12F0-4BE6-8FC7-CDE853DF8C4B}" presName="childTextArrow" presStyleLbl="fgAccFollowNode1" presStyleIdx="4" presStyleCnt="8">
        <dgm:presLayoutVars>
          <dgm:bulletEnabled val="1"/>
        </dgm:presLayoutVars>
      </dgm:prSet>
      <dgm:spPr/>
    </dgm:pt>
    <dgm:pt modelId="{5BF238BA-569C-4BF6-8C3D-77FCFEC37DEF}" type="pres">
      <dgm:prSet presAssocID="{03AA7967-B5AB-4EA3-B4BA-AB81629A3E4E}" presName="childTextArrow" presStyleLbl="fgAccFollowNode1" presStyleIdx="5" presStyleCnt="8">
        <dgm:presLayoutVars>
          <dgm:bulletEnabled val="1"/>
        </dgm:presLayoutVars>
      </dgm:prSet>
      <dgm:spPr/>
    </dgm:pt>
    <dgm:pt modelId="{140FF3CE-97C9-4D41-84B4-935F2A96CC6E}" type="pres">
      <dgm:prSet presAssocID="{B4D7DA33-2AA7-45BB-A097-F03BE1248A09}" presName="sp" presStyleCnt="0"/>
      <dgm:spPr/>
    </dgm:pt>
    <dgm:pt modelId="{9BB08B9D-6CB5-4D45-BF35-C3D7DE504429}" type="pres">
      <dgm:prSet presAssocID="{D74BF250-B3B4-4E19-8E37-CE7AF7F9E4BF}" presName="arrowAndChildren" presStyleCnt="0"/>
      <dgm:spPr/>
    </dgm:pt>
    <dgm:pt modelId="{A21CCBE4-7B72-48BB-AFCF-C410C4C102AA}" type="pres">
      <dgm:prSet presAssocID="{D74BF250-B3B4-4E19-8E37-CE7AF7F9E4BF}" presName="parentTextArrow" presStyleLbl="node1" presStyleIdx="2" presStyleCnt="4"/>
      <dgm:spPr/>
    </dgm:pt>
    <dgm:pt modelId="{500659EF-4BCB-48EF-AEFD-6619BFBFC4EA}" type="pres">
      <dgm:prSet presAssocID="{D74BF250-B3B4-4E19-8E37-CE7AF7F9E4BF}" presName="arrow" presStyleLbl="node1" presStyleIdx="3" presStyleCnt="4"/>
      <dgm:spPr/>
    </dgm:pt>
    <dgm:pt modelId="{0A4AE0D2-13E5-4CF1-A5B8-175E7F540665}" type="pres">
      <dgm:prSet presAssocID="{D74BF250-B3B4-4E19-8E37-CE7AF7F9E4BF}" presName="descendantArrow" presStyleCnt="0"/>
      <dgm:spPr/>
    </dgm:pt>
    <dgm:pt modelId="{35B3177F-1880-4A0A-B70A-4E931F0C1983}" type="pres">
      <dgm:prSet presAssocID="{34C765D4-0BC9-4D4F-B3C1-CF850385A4FC}" presName="childTextArrow" presStyleLbl="fgAccFollowNode1" presStyleIdx="6" presStyleCnt="8">
        <dgm:presLayoutVars>
          <dgm:bulletEnabled val="1"/>
        </dgm:presLayoutVars>
      </dgm:prSet>
      <dgm:spPr/>
    </dgm:pt>
    <dgm:pt modelId="{B9819FF6-BB0D-404F-A6B6-912A8E809951}" type="pres">
      <dgm:prSet presAssocID="{C27DB51D-C612-439B-90BF-5E78413288AC}" presName="childTextArrow" presStyleLbl="fgAccFollowNode1" presStyleIdx="7" presStyleCnt="8">
        <dgm:presLayoutVars>
          <dgm:bulletEnabled val="1"/>
        </dgm:presLayoutVars>
      </dgm:prSet>
      <dgm:spPr/>
    </dgm:pt>
  </dgm:ptLst>
  <dgm:cxnLst>
    <dgm:cxn modelId="{35D4921A-77D8-415A-BBDA-A42AF04A1A4F}" type="presOf" srcId="{D74BF250-B3B4-4E19-8E37-CE7AF7F9E4BF}" destId="{500659EF-4BCB-48EF-AEFD-6619BFBFC4EA}" srcOrd="1" destOrd="0" presId="urn:microsoft.com/office/officeart/2005/8/layout/process4"/>
    <dgm:cxn modelId="{4923C51F-942F-45BF-BAAE-2609475780E5}" srcId="{2428676B-4498-4EF4-A08F-51343218D661}" destId="{D74BF250-B3B4-4E19-8E37-CE7AF7F9E4BF}" srcOrd="0" destOrd="0" parTransId="{5648DF20-6426-445C-A3E9-D924751353A2}" sibTransId="{B4D7DA33-2AA7-45BB-A097-F03BE1248A09}"/>
    <dgm:cxn modelId="{2DA55025-40A1-4A8E-B97D-0E8467283358}" type="presOf" srcId="{9C26FF69-C535-4851-A0BC-C13CECA9DF7C}" destId="{53536FA6-707E-4AEB-901B-43C5E6517484}" srcOrd="0" destOrd="0" presId="urn:microsoft.com/office/officeart/2005/8/layout/process4"/>
    <dgm:cxn modelId="{DD96D92E-D22A-45A2-9EE9-9A298D9D815D}" type="presOf" srcId="{3AB19AF3-0B65-42CD-95BB-9713D313E81F}" destId="{62B8CB6E-A372-4575-ABD4-24C18B4C07AB}" srcOrd="0" destOrd="0" presId="urn:microsoft.com/office/officeart/2005/8/layout/process4"/>
    <dgm:cxn modelId="{5BBD0B30-6B95-46F8-A6E1-0CCCF3310DF4}" srcId="{9C26FF69-C535-4851-A0BC-C13CECA9DF7C}" destId="{B52169B2-936A-4167-A432-60D6D9F26816}" srcOrd="1" destOrd="0" parTransId="{B0649BC4-C627-4802-9292-6AE3BC6414C5}" sibTransId="{8FBD80D1-17C9-4013-BD92-C5CAFDADF4AA}"/>
    <dgm:cxn modelId="{D6D42C5B-AAA0-433A-854B-7353831953D5}" srcId="{9C26FF69-C535-4851-A0BC-C13CECA9DF7C}" destId="{3AB19AF3-0B65-42CD-95BB-9713D313E81F}" srcOrd="0" destOrd="0" parTransId="{1FDD2762-E9A1-4FB8-B023-1AB977AFDE26}" sibTransId="{FCC3DD78-652F-43CC-9EAF-1830BC830A7C}"/>
    <dgm:cxn modelId="{4CC6185D-D081-4521-9AF4-47F538F26056}" type="presOf" srcId="{00A700A4-ABEE-40B1-A6F4-8BA94C19C5FE}" destId="{D105B91C-8A5D-4397-993E-06E34F3DCC09}" srcOrd="0" destOrd="0" presId="urn:microsoft.com/office/officeart/2005/8/layout/process4"/>
    <dgm:cxn modelId="{8C254E60-5955-4BFB-BD41-BD8B1FFE84F2}" srcId="{2428676B-4498-4EF4-A08F-51343218D661}" destId="{00A700A4-ABEE-40B1-A6F4-8BA94C19C5FE}" srcOrd="1" destOrd="0" parTransId="{1E5D5A98-381C-4A97-974E-5F3071F4E67C}" sibTransId="{EF09DE1A-C7D9-48B5-BE65-51006E9DAA1A}"/>
    <dgm:cxn modelId="{AAB4F962-093E-4DCB-8116-2FE4B322658B}" srcId="{00A700A4-ABEE-40B1-A6F4-8BA94C19C5FE}" destId="{AE0AEE3B-12F0-4BE6-8FC7-CDE853DF8C4B}" srcOrd="0" destOrd="0" parTransId="{518677EA-2819-4262-9271-0625ABD359E3}" sibTransId="{C5D132D1-1875-4E4D-AC54-690F1D13980B}"/>
    <dgm:cxn modelId="{42EA5064-8E9A-4036-A413-9E768E9A7FCA}" type="presOf" srcId="{9C26FF69-C535-4851-A0BC-C13CECA9DF7C}" destId="{D7BD2EAD-7E68-455B-9923-418B91C47F65}" srcOrd="1" destOrd="0" presId="urn:microsoft.com/office/officeart/2005/8/layout/process4"/>
    <dgm:cxn modelId="{A5DE5B6E-2C51-4377-92B0-2DAE465CF366}" type="presOf" srcId="{C5EB2F7F-188F-4951-B7F4-074956753E4D}" destId="{E4FCDE82-17AA-43E7-8022-3DF121095D1A}" srcOrd="0" destOrd="0" presId="urn:microsoft.com/office/officeart/2005/8/layout/process4"/>
    <dgm:cxn modelId="{DAB87254-8DC7-4683-9736-E040BA5A04FD}" type="presOf" srcId="{34C765D4-0BC9-4D4F-B3C1-CF850385A4FC}" destId="{35B3177F-1880-4A0A-B70A-4E931F0C1983}" srcOrd="0" destOrd="0" presId="urn:microsoft.com/office/officeart/2005/8/layout/process4"/>
    <dgm:cxn modelId="{67F1F254-4F76-4E4D-80D3-3FE25A802A11}" srcId="{2428676B-4498-4EF4-A08F-51343218D661}" destId="{C5EB2F7F-188F-4951-B7F4-074956753E4D}" srcOrd="2" destOrd="0" parTransId="{637C3023-74CE-44BE-9BFA-95288658CB4C}" sibTransId="{ACEDE0B9-A3E3-4007-963A-964292C83CC4}"/>
    <dgm:cxn modelId="{3BACA857-2CCB-488D-A2E3-AAF379019DF1}" srcId="{D74BF250-B3B4-4E19-8E37-CE7AF7F9E4BF}" destId="{C27DB51D-C612-439B-90BF-5E78413288AC}" srcOrd="1" destOrd="0" parTransId="{B9D0A120-1C14-480C-8117-E518AA997FDB}" sibTransId="{35D65B6F-34B3-4020-8E55-70A8C4B0390A}"/>
    <dgm:cxn modelId="{1697B978-30B4-4500-A677-E252B98D8216}" srcId="{00A700A4-ABEE-40B1-A6F4-8BA94C19C5FE}" destId="{03AA7967-B5AB-4EA3-B4BA-AB81629A3E4E}" srcOrd="1" destOrd="0" parTransId="{BE0A266D-1CE4-482A-AAD9-4ED1758BA6B0}" sibTransId="{80A30CC4-8914-4013-9945-29B76E2F65F8}"/>
    <dgm:cxn modelId="{3ABD805A-972A-4184-B033-507D36AB0C96}" srcId="{D74BF250-B3B4-4E19-8E37-CE7AF7F9E4BF}" destId="{34C765D4-0BC9-4D4F-B3C1-CF850385A4FC}" srcOrd="0" destOrd="0" parTransId="{9534289D-7097-43C8-A3FC-9A37458806ED}" sibTransId="{A1B6A780-A7FB-4C96-99EC-1DE9487F29F7}"/>
    <dgm:cxn modelId="{86AFD187-89C1-4D69-8D4B-FC7B04561BCB}" type="presOf" srcId="{2428676B-4498-4EF4-A08F-51343218D661}" destId="{8965DE3A-3875-42BA-B617-957B0ABD6593}" srcOrd="0" destOrd="0" presId="urn:microsoft.com/office/officeart/2005/8/layout/process4"/>
    <dgm:cxn modelId="{962FD48D-6B8B-4B2C-B81E-47890C5BB9A3}" srcId="{2428676B-4498-4EF4-A08F-51343218D661}" destId="{9C26FF69-C535-4851-A0BC-C13CECA9DF7C}" srcOrd="3" destOrd="0" parTransId="{2D770F20-FD92-41BC-B2AA-31902BE8536C}" sibTransId="{71F4F325-2584-41BD-B43A-D9583CFC0B71}"/>
    <dgm:cxn modelId="{54892897-E818-4A6A-8748-4C7A67F284A5}" type="presOf" srcId="{00A700A4-ABEE-40B1-A6F4-8BA94C19C5FE}" destId="{9BD390EF-7F4B-4CC1-A43B-27F1D79EDC6D}" srcOrd="1" destOrd="0" presId="urn:microsoft.com/office/officeart/2005/8/layout/process4"/>
    <dgm:cxn modelId="{D0B0B99A-7D5A-45AF-A48F-A73AAE4C2849}" srcId="{C5EB2F7F-188F-4951-B7F4-074956753E4D}" destId="{FEF26AF0-AA8E-4AF5-B5D6-732864957A84}" srcOrd="1" destOrd="0" parTransId="{7A6C2029-B681-4007-AC9E-D402D2651B89}" sibTransId="{885242AF-5D97-460B-98D7-B507AD63312E}"/>
    <dgm:cxn modelId="{FB2CC79A-7225-4E1C-B8E4-BDCA538B3D1B}" type="presOf" srcId="{AE0AEE3B-12F0-4BE6-8FC7-CDE853DF8C4B}" destId="{C2B3984B-1EB9-41A9-9EDC-DF14EB7D7693}" srcOrd="0" destOrd="0" presId="urn:microsoft.com/office/officeart/2005/8/layout/process4"/>
    <dgm:cxn modelId="{45177FA1-D347-4590-89F9-08ED0938BB54}" type="presOf" srcId="{D74BF250-B3B4-4E19-8E37-CE7AF7F9E4BF}" destId="{A21CCBE4-7B72-48BB-AFCF-C410C4C102AA}" srcOrd="0" destOrd="0" presId="urn:microsoft.com/office/officeart/2005/8/layout/process4"/>
    <dgm:cxn modelId="{5515E3AB-4CC2-4140-BE63-C1D68C87DB48}" type="presOf" srcId="{03AA7967-B5AB-4EA3-B4BA-AB81629A3E4E}" destId="{5BF238BA-569C-4BF6-8C3D-77FCFEC37DEF}" srcOrd="0" destOrd="0" presId="urn:microsoft.com/office/officeart/2005/8/layout/process4"/>
    <dgm:cxn modelId="{B100D6B2-685D-459E-8D87-554317A9131A}" type="presOf" srcId="{FEF26AF0-AA8E-4AF5-B5D6-732864957A84}" destId="{55F0D0BF-9A9C-48BC-98C5-1F9B96185C47}" srcOrd="0" destOrd="0" presId="urn:microsoft.com/office/officeart/2005/8/layout/process4"/>
    <dgm:cxn modelId="{86C965C0-5696-4B2B-87AD-D66F077A77B2}" type="presOf" srcId="{C6055E63-1309-4F3E-935D-A17817B8FC70}" destId="{E3C962FF-9C5D-4F3E-A0DA-0E34DD795C81}" srcOrd="0" destOrd="0" presId="urn:microsoft.com/office/officeart/2005/8/layout/process4"/>
    <dgm:cxn modelId="{ABC524CF-7124-4D24-B537-67F012324C3E}" type="presOf" srcId="{B52169B2-936A-4167-A432-60D6D9F26816}" destId="{65675D18-DD04-475C-BEFD-7A9AFFAD2A49}" srcOrd="0" destOrd="0" presId="urn:microsoft.com/office/officeart/2005/8/layout/process4"/>
    <dgm:cxn modelId="{6A1C9DE8-B1B6-470B-AA15-32BD8E1CC502}" type="presOf" srcId="{C27DB51D-C612-439B-90BF-5E78413288AC}" destId="{B9819FF6-BB0D-404F-A6B6-912A8E809951}" srcOrd="0" destOrd="0" presId="urn:microsoft.com/office/officeart/2005/8/layout/process4"/>
    <dgm:cxn modelId="{E224D1EE-E6E3-4BC4-A133-2CCED92DB1C3}" type="presOf" srcId="{C5EB2F7F-188F-4951-B7F4-074956753E4D}" destId="{51F54B2A-2286-40EA-A482-EA184D459D56}" srcOrd="1" destOrd="0" presId="urn:microsoft.com/office/officeart/2005/8/layout/process4"/>
    <dgm:cxn modelId="{B3A96AF1-ABF9-459E-9FE3-7618C857A16B}" srcId="{C5EB2F7F-188F-4951-B7F4-074956753E4D}" destId="{C6055E63-1309-4F3E-935D-A17817B8FC70}" srcOrd="0" destOrd="0" parTransId="{8334EE59-2B0E-4F1D-9DA5-C5C035B1C45D}" sibTransId="{44E4AE10-7D9D-4EC0-A933-378360E04EBF}"/>
    <dgm:cxn modelId="{BF8D38AF-08AE-43BF-8A36-5A0F2C7F6CC1}" type="presParOf" srcId="{8965DE3A-3875-42BA-B617-957B0ABD6593}" destId="{8C1B7C96-1619-4158-83EE-097C8FDA9694}" srcOrd="0" destOrd="0" presId="urn:microsoft.com/office/officeart/2005/8/layout/process4"/>
    <dgm:cxn modelId="{6F7251F7-33DE-41B9-8487-CC6980F2B82D}" type="presParOf" srcId="{8C1B7C96-1619-4158-83EE-097C8FDA9694}" destId="{53536FA6-707E-4AEB-901B-43C5E6517484}" srcOrd="0" destOrd="0" presId="urn:microsoft.com/office/officeart/2005/8/layout/process4"/>
    <dgm:cxn modelId="{33F84EC8-0D83-4174-A93B-AACF974A2E37}" type="presParOf" srcId="{8C1B7C96-1619-4158-83EE-097C8FDA9694}" destId="{D7BD2EAD-7E68-455B-9923-418B91C47F65}" srcOrd="1" destOrd="0" presId="urn:microsoft.com/office/officeart/2005/8/layout/process4"/>
    <dgm:cxn modelId="{D34515A5-1EC0-4705-A55C-443EA1D43C39}" type="presParOf" srcId="{8C1B7C96-1619-4158-83EE-097C8FDA9694}" destId="{699F503F-AB84-4EA4-855A-3210B555CDC3}" srcOrd="2" destOrd="0" presId="urn:microsoft.com/office/officeart/2005/8/layout/process4"/>
    <dgm:cxn modelId="{0C8972F7-278C-47A3-A8FD-6C81E265CA41}" type="presParOf" srcId="{699F503F-AB84-4EA4-855A-3210B555CDC3}" destId="{62B8CB6E-A372-4575-ABD4-24C18B4C07AB}" srcOrd="0" destOrd="0" presId="urn:microsoft.com/office/officeart/2005/8/layout/process4"/>
    <dgm:cxn modelId="{D94012E5-8D56-425D-A205-26F8BA5E2B7B}" type="presParOf" srcId="{699F503F-AB84-4EA4-855A-3210B555CDC3}" destId="{65675D18-DD04-475C-BEFD-7A9AFFAD2A49}" srcOrd="1" destOrd="0" presId="urn:microsoft.com/office/officeart/2005/8/layout/process4"/>
    <dgm:cxn modelId="{4C381C5D-732C-4FB2-90AA-858E5060CF55}" type="presParOf" srcId="{8965DE3A-3875-42BA-B617-957B0ABD6593}" destId="{DD7D9422-F8B9-4E92-A6CA-6176D151791E}" srcOrd="1" destOrd="0" presId="urn:microsoft.com/office/officeart/2005/8/layout/process4"/>
    <dgm:cxn modelId="{9DC5397A-360D-43ED-BC60-7A3ADDA8D805}" type="presParOf" srcId="{8965DE3A-3875-42BA-B617-957B0ABD6593}" destId="{F328C2B5-42F5-43E6-861C-342EF7504C3F}" srcOrd="2" destOrd="0" presId="urn:microsoft.com/office/officeart/2005/8/layout/process4"/>
    <dgm:cxn modelId="{6C53E342-DE64-4147-A6DE-90ED2B0D4816}" type="presParOf" srcId="{F328C2B5-42F5-43E6-861C-342EF7504C3F}" destId="{E4FCDE82-17AA-43E7-8022-3DF121095D1A}" srcOrd="0" destOrd="0" presId="urn:microsoft.com/office/officeart/2005/8/layout/process4"/>
    <dgm:cxn modelId="{859EF0C8-56B0-4AEB-BAEF-173735173BCC}" type="presParOf" srcId="{F328C2B5-42F5-43E6-861C-342EF7504C3F}" destId="{51F54B2A-2286-40EA-A482-EA184D459D56}" srcOrd="1" destOrd="0" presId="urn:microsoft.com/office/officeart/2005/8/layout/process4"/>
    <dgm:cxn modelId="{8675CE77-0C1F-4E9E-A61D-CBA21C5F1743}" type="presParOf" srcId="{F328C2B5-42F5-43E6-861C-342EF7504C3F}" destId="{B9F7FC76-C7AE-4D7A-A893-2F85CFBBACDE}" srcOrd="2" destOrd="0" presId="urn:microsoft.com/office/officeart/2005/8/layout/process4"/>
    <dgm:cxn modelId="{3A409151-0F4E-4738-8771-234D9A5702C9}" type="presParOf" srcId="{B9F7FC76-C7AE-4D7A-A893-2F85CFBBACDE}" destId="{E3C962FF-9C5D-4F3E-A0DA-0E34DD795C81}" srcOrd="0" destOrd="0" presId="urn:microsoft.com/office/officeart/2005/8/layout/process4"/>
    <dgm:cxn modelId="{F0D93294-3F02-45E3-82F6-BACF569FE531}" type="presParOf" srcId="{B9F7FC76-C7AE-4D7A-A893-2F85CFBBACDE}" destId="{55F0D0BF-9A9C-48BC-98C5-1F9B96185C47}" srcOrd="1" destOrd="0" presId="urn:microsoft.com/office/officeart/2005/8/layout/process4"/>
    <dgm:cxn modelId="{452FC0DD-A313-467E-B3AF-25E7DF996D03}" type="presParOf" srcId="{8965DE3A-3875-42BA-B617-957B0ABD6593}" destId="{40AF353E-4A11-4428-9F74-6759C91B0EF0}" srcOrd="3" destOrd="0" presId="urn:microsoft.com/office/officeart/2005/8/layout/process4"/>
    <dgm:cxn modelId="{E37660B8-B06C-4EB8-AD7D-4607589ABBF5}" type="presParOf" srcId="{8965DE3A-3875-42BA-B617-957B0ABD6593}" destId="{7BE44C3D-C253-4EE5-B2F4-8614538F7B3A}" srcOrd="4" destOrd="0" presId="urn:microsoft.com/office/officeart/2005/8/layout/process4"/>
    <dgm:cxn modelId="{20C74390-2E00-426B-89D0-DE8A38D71482}" type="presParOf" srcId="{7BE44C3D-C253-4EE5-B2F4-8614538F7B3A}" destId="{D105B91C-8A5D-4397-993E-06E34F3DCC09}" srcOrd="0" destOrd="0" presId="urn:microsoft.com/office/officeart/2005/8/layout/process4"/>
    <dgm:cxn modelId="{70BC6D3C-1529-4D99-A202-861B8CEE8406}" type="presParOf" srcId="{7BE44C3D-C253-4EE5-B2F4-8614538F7B3A}" destId="{9BD390EF-7F4B-4CC1-A43B-27F1D79EDC6D}" srcOrd="1" destOrd="0" presId="urn:microsoft.com/office/officeart/2005/8/layout/process4"/>
    <dgm:cxn modelId="{E37B611C-5A28-411C-A994-AE523384CA01}" type="presParOf" srcId="{7BE44C3D-C253-4EE5-B2F4-8614538F7B3A}" destId="{F0F5B04D-24F3-4B5B-86FF-A90096BFEE99}" srcOrd="2" destOrd="0" presId="urn:microsoft.com/office/officeart/2005/8/layout/process4"/>
    <dgm:cxn modelId="{BF119EC5-4DC0-496C-BD74-93EA6D83920A}" type="presParOf" srcId="{F0F5B04D-24F3-4B5B-86FF-A90096BFEE99}" destId="{C2B3984B-1EB9-41A9-9EDC-DF14EB7D7693}" srcOrd="0" destOrd="0" presId="urn:microsoft.com/office/officeart/2005/8/layout/process4"/>
    <dgm:cxn modelId="{3388CD46-CF2B-4C96-B31D-D7D36CB17F70}" type="presParOf" srcId="{F0F5B04D-24F3-4B5B-86FF-A90096BFEE99}" destId="{5BF238BA-569C-4BF6-8C3D-77FCFEC37DEF}" srcOrd="1" destOrd="0" presId="urn:microsoft.com/office/officeart/2005/8/layout/process4"/>
    <dgm:cxn modelId="{E675ACF4-9B29-453C-B17B-B76372908496}" type="presParOf" srcId="{8965DE3A-3875-42BA-B617-957B0ABD6593}" destId="{140FF3CE-97C9-4D41-84B4-935F2A96CC6E}" srcOrd="5" destOrd="0" presId="urn:microsoft.com/office/officeart/2005/8/layout/process4"/>
    <dgm:cxn modelId="{476866D4-1EB8-4BE6-A566-3707220F9223}" type="presParOf" srcId="{8965DE3A-3875-42BA-B617-957B0ABD6593}" destId="{9BB08B9D-6CB5-4D45-BF35-C3D7DE504429}" srcOrd="6" destOrd="0" presId="urn:microsoft.com/office/officeart/2005/8/layout/process4"/>
    <dgm:cxn modelId="{C6E9EB1C-E590-4EAA-A828-21E0B22F0BDA}" type="presParOf" srcId="{9BB08B9D-6CB5-4D45-BF35-C3D7DE504429}" destId="{A21CCBE4-7B72-48BB-AFCF-C410C4C102AA}" srcOrd="0" destOrd="0" presId="urn:microsoft.com/office/officeart/2005/8/layout/process4"/>
    <dgm:cxn modelId="{01203842-DEA4-4394-88A0-B845CB1F0818}" type="presParOf" srcId="{9BB08B9D-6CB5-4D45-BF35-C3D7DE504429}" destId="{500659EF-4BCB-48EF-AEFD-6619BFBFC4EA}" srcOrd="1" destOrd="0" presId="urn:microsoft.com/office/officeart/2005/8/layout/process4"/>
    <dgm:cxn modelId="{18FBFE56-306F-4BAD-8281-0D0424846DF6}" type="presParOf" srcId="{9BB08B9D-6CB5-4D45-BF35-C3D7DE504429}" destId="{0A4AE0D2-13E5-4CF1-A5B8-175E7F540665}" srcOrd="2" destOrd="0" presId="urn:microsoft.com/office/officeart/2005/8/layout/process4"/>
    <dgm:cxn modelId="{92394246-D1F4-4BB9-B98C-4CF6A1610F53}" type="presParOf" srcId="{0A4AE0D2-13E5-4CF1-A5B8-175E7F540665}" destId="{35B3177F-1880-4A0A-B70A-4E931F0C1983}" srcOrd="0" destOrd="0" presId="urn:microsoft.com/office/officeart/2005/8/layout/process4"/>
    <dgm:cxn modelId="{062ED2B0-CE39-4CBA-974E-D7C89C41C9CF}" type="presParOf" srcId="{0A4AE0D2-13E5-4CF1-A5B8-175E7F540665}" destId="{B9819FF6-BB0D-404F-A6B6-912A8E809951}" srcOrd="1"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C047BAC-682A-4546-83D3-418EEBFF1BEA}"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n-US"/>
        </a:p>
      </dgm:t>
    </dgm:pt>
    <dgm:pt modelId="{F2D19C72-CF39-47DD-8628-3254A930C8FD}">
      <dgm:prSet phldrT="[Text]"/>
      <dgm:spPr/>
      <dgm:t>
        <a:bodyPr/>
        <a:lstStyle/>
        <a:p>
          <a:r>
            <a:rPr lang="en-US" b="0" i="0" u="none" strike="noStrike">
              <a:effectLst/>
              <a:latin typeface="Century Schoolbook" panose="02040604050505020304" pitchFamily="18" charset="0"/>
            </a:rPr>
            <a:t>Unrealistic decision-making</a:t>
          </a:r>
          <a:endParaRPr lang="en-US" dirty="0"/>
        </a:p>
      </dgm:t>
    </dgm:pt>
    <dgm:pt modelId="{C4DB1127-92DB-4C14-8683-CD8E1295C2B5}" type="parTrans" cxnId="{B9683DFF-75F1-4B78-B719-300C0AF6F253}">
      <dgm:prSet/>
      <dgm:spPr/>
      <dgm:t>
        <a:bodyPr/>
        <a:lstStyle/>
        <a:p>
          <a:endParaRPr lang="en-US"/>
        </a:p>
      </dgm:t>
    </dgm:pt>
    <dgm:pt modelId="{8A708336-CB67-4A8F-AE9D-70D84B43B248}" type="sibTrans" cxnId="{B9683DFF-75F1-4B78-B719-300C0AF6F253}">
      <dgm:prSet/>
      <dgm:spPr/>
      <dgm:t>
        <a:bodyPr/>
        <a:lstStyle/>
        <a:p>
          <a:endParaRPr lang="en-US"/>
        </a:p>
      </dgm:t>
    </dgm:pt>
    <dgm:pt modelId="{84CE6A56-4884-48D0-8A36-47056FF6A3AA}">
      <dgm:prSet/>
      <dgm:spPr/>
      <dgm:t>
        <a:bodyPr/>
        <a:lstStyle/>
        <a:p>
          <a:r>
            <a:rPr lang="en-US" b="0" i="0" u="none" strike="noStrike">
              <a:effectLst/>
              <a:latin typeface="Century Schoolbook" panose="02040604050505020304" pitchFamily="18" charset="0"/>
            </a:rPr>
            <a:t>Poor presentations</a:t>
          </a:r>
          <a:endParaRPr lang="en-US" b="0" i="0" u="none" strike="noStrike" dirty="0">
            <a:effectLst/>
            <a:latin typeface="Arial" panose="020B0604020202020204" pitchFamily="34" charset="0"/>
          </a:endParaRPr>
        </a:p>
      </dgm:t>
    </dgm:pt>
    <dgm:pt modelId="{DFCE84F6-4C8D-4CEB-B62B-F25BE37D036B}" type="parTrans" cxnId="{788F4BAA-079F-48D8-A987-D665EB7258D2}">
      <dgm:prSet/>
      <dgm:spPr/>
      <dgm:t>
        <a:bodyPr/>
        <a:lstStyle/>
        <a:p>
          <a:endParaRPr lang="en-US"/>
        </a:p>
      </dgm:t>
    </dgm:pt>
    <dgm:pt modelId="{85D7F507-6273-471D-BCE7-8DB3465020E1}" type="sibTrans" cxnId="{788F4BAA-079F-48D8-A987-D665EB7258D2}">
      <dgm:prSet/>
      <dgm:spPr/>
      <dgm:t>
        <a:bodyPr/>
        <a:lstStyle/>
        <a:p>
          <a:endParaRPr lang="en-US"/>
        </a:p>
      </dgm:t>
    </dgm:pt>
    <dgm:pt modelId="{7190E950-344A-4BAE-A0D7-26E41C139E68}">
      <dgm:prSet/>
      <dgm:spPr/>
      <dgm:t>
        <a:bodyPr/>
        <a:lstStyle/>
        <a:p>
          <a:r>
            <a:rPr lang="en-US" b="0" i="0" u="none" strike="noStrike">
              <a:effectLst/>
              <a:latin typeface="Century Schoolbook" panose="02040604050505020304" pitchFamily="18" charset="0"/>
            </a:rPr>
            <a:t>Dysfunctional team processes</a:t>
          </a:r>
          <a:endParaRPr lang="en-US" b="0" i="0" u="none" strike="noStrike" dirty="0">
            <a:effectLst/>
            <a:latin typeface="Arial" panose="020B0604020202020204" pitchFamily="34" charset="0"/>
          </a:endParaRPr>
        </a:p>
      </dgm:t>
    </dgm:pt>
    <dgm:pt modelId="{C6BFAC42-C23A-4CC4-9E3F-67756C238CF6}" type="parTrans" cxnId="{E77F9ACD-8EEB-41DA-BA4F-AC2A7186A4E3}">
      <dgm:prSet/>
      <dgm:spPr/>
      <dgm:t>
        <a:bodyPr/>
        <a:lstStyle/>
        <a:p>
          <a:endParaRPr lang="en-US"/>
        </a:p>
      </dgm:t>
    </dgm:pt>
    <dgm:pt modelId="{C1063F68-EAB9-4BB7-BF03-1FBD68FDB316}" type="sibTrans" cxnId="{E77F9ACD-8EEB-41DA-BA4F-AC2A7186A4E3}">
      <dgm:prSet/>
      <dgm:spPr/>
      <dgm:t>
        <a:bodyPr/>
        <a:lstStyle/>
        <a:p>
          <a:endParaRPr lang="en-US"/>
        </a:p>
      </dgm:t>
    </dgm:pt>
    <dgm:pt modelId="{10C00611-07AB-47AD-B75F-CBBE89B3C02A}" type="pres">
      <dgm:prSet presAssocID="{4C047BAC-682A-4546-83D3-418EEBFF1BEA}" presName="diagram" presStyleCnt="0">
        <dgm:presLayoutVars>
          <dgm:dir/>
          <dgm:resizeHandles val="exact"/>
        </dgm:presLayoutVars>
      </dgm:prSet>
      <dgm:spPr/>
    </dgm:pt>
    <dgm:pt modelId="{CE549CE8-5056-4BD1-8B2A-8F5DD2D9D6A6}" type="pres">
      <dgm:prSet presAssocID="{F2D19C72-CF39-47DD-8628-3254A930C8FD}" presName="node" presStyleLbl="node1" presStyleIdx="0" presStyleCnt="3">
        <dgm:presLayoutVars>
          <dgm:bulletEnabled val="1"/>
        </dgm:presLayoutVars>
      </dgm:prSet>
      <dgm:spPr/>
    </dgm:pt>
    <dgm:pt modelId="{BCB89D9C-948F-4587-878F-BE258A6C8EDB}" type="pres">
      <dgm:prSet presAssocID="{8A708336-CB67-4A8F-AE9D-70D84B43B248}" presName="sibTrans" presStyleCnt="0"/>
      <dgm:spPr/>
    </dgm:pt>
    <dgm:pt modelId="{64D8F576-72AA-46C8-9F8E-DCBC48E42CE4}" type="pres">
      <dgm:prSet presAssocID="{84CE6A56-4884-48D0-8A36-47056FF6A3AA}" presName="node" presStyleLbl="node1" presStyleIdx="1" presStyleCnt="3">
        <dgm:presLayoutVars>
          <dgm:bulletEnabled val="1"/>
        </dgm:presLayoutVars>
      </dgm:prSet>
      <dgm:spPr/>
    </dgm:pt>
    <dgm:pt modelId="{0C90F9B9-56F9-4E73-A1A9-2EC7EF102B44}" type="pres">
      <dgm:prSet presAssocID="{85D7F507-6273-471D-BCE7-8DB3465020E1}" presName="sibTrans" presStyleCnt="0"/>
      <dgm:spPr/>
    </dgm:pt>
    <dgm:pt modelId="{BEDE72C4-54F8-4BF4-AC47-5369C252BA93}" type="pres">
      <dgm:prSet presAssocID="{7190E950-344A-4BAE-A0D7-26E41C139E68}" presName="node" presStyleLbl="node1" presStyleIdx="2" presStyleCnt="3">
        <dgm:presLayoutVars>
          <dgm:bulletEnabled val="1"/>
        </dgm:presLayoutVars>
      </dgm:prSet>
      <dgm:spPr/>
    </dgm:pt>
  </dgm:ptLst>
  <dgm:cxnLst>
    <dgm:cxn modelId="{F019B52F-FC65-4DBA-9696-B68A87D57A96}" type="presOf" srcId="{7190E950-344A-4BAE-A0D7-26E41C139E68}" destId="{BEDE72C4-54F8-4BF4-AC47-5369C252BA93}" srcOrd="0" destOrd="0" presId="urn:microsoft.com/office/officeart/2005/8/layout/default"/>
    <dgm:cxn modelId="{6F6D233E-7FD0-435A-BF45-376A6E5B16B4}" type="presOf" srcId="{84CE6A56-4884-48D0-8A36-47056FF6A3AA}" destId="{64D8F576-72AA-46C8-9F8E-DCBC48E42CE4}" srcOrd="0" destOrd="0" presId="urn:microsoft.com/office/officeart/2005/8/layout/default"/>
    <dgm:cxn modelId="{A4F54541-2B37-4C77-938A-4C9DCA06562A}" type="presOf" srcId="{4C047BAC-682A-4546-83D3-418EEBFF1BEA}" destId="{10C00611-07AB-47AD-B75F-CBBE89B3C02A}" srcOrd="0" destOrd="0" presId="urn:microsoft.com/office/officeart/2005/8/layout/default"/>
    <dgm:cxn modelId="{788F4BAA-079F-48D8-A987-D665EB7258D2}" srcId="{4C047BAC-682A-4546-83D3-418EEBFF1BEA}" destId="{84CE6A56-4884-48D0-8A36-47056FF6A3AA}" srcOrd="1" destOrd="0" parTransId="{DFCE84F6-4C8D-4CEB-B62B-F25BE37D036B}" sibTransId="{85D7F507-6273-471D-BCE7-8DB3465020E1}"/>
    <dgm:cxn modelId="{94C01FB6-6AE8-4101-A976-CCA4DF4F822A}" type="presOf" srcId="{F2D19C72-CF39-47DD-8628-3254A930C8FD}" destId="{CE549CE8-5056-4BD1-8B2A-8F5DD2D9D6A6}" srcOrd="0" destOrd="0" presId="urn:microsoft.com/office/officeart/2005/8/layout/default"/>
    <dgm:cxn modelId="{E77F9ACD-8EEB-41DA-BA4F-AC2A7186A4E3}" srcId="{4C047BAC-682A-4546-83D3-418EEBFF1BEA}" destId="{7190E950-344A-4BAE-A0D7-26E41C139E68}" srcOrd="2" destOrd="0" parTransId="{C6BFAC42-C23A-4CC4-9E3F-67756C238CF6}" sibTransId="{C1063F68-EAB9-4BB7-BF03-1FBD68FDB316}"/>
    <dgm:cxn modelId="{B9683DFF-75F1-4B78-B719-300C0AF6F253}" srcId="{4C047BAC-682A-4546-83D3-418EEBFF1BEA}" destId="{F2D19C72-CF39-47DD-8628-3254A930C8FD}" srcOrd="0" destOrd="0" parTransId="{C4DB1127-92DB-4C14-8683-CD8E1295C2B5}" sibTransId="{8A708336-CB67-4A8F-AE9D-70D84B43B248}"/>
    <dgm:cxn modelId="{3C3CCEC6-5868-42AF-9DB9-1E633D34C96C}" type="presParOf" srcId="{10C00611-07AB-47AD-B75F-CBBE89B3C02A}" destId="{CE549CE8-5056-4BD1-8B2A-8F5DD2D9D6A6}" srcOrd="0" destOrd="0" presId="urn:microsoft.com/office/officeart/2005/8/layout/default"/>
    <dgm:cxn modelId="{D09BD3E1-B0A4-4360-B5C1-108FAF52B721}" type="presParOf" srcId="{10C00611-07AB-47AD-B75F-CBBE89B3C02A}" destId="{BCB89D9C-948F-4587-878F-BE258A6C8EDB}" srcOrd="1" destOrd="0" presId="urn:microsoft.com/office/officeart/2005/8/layout/default"/>
    <dgm:cxn modelId="{12AF2322-1DC7-450E-AA15-02621C774BB8}" type="presParOf" srcId="{10C00611-07AB-47AD-B75F-CBBE89B3C02A}" destId="{64D8F576-72AA-46C8-9F8E-DCBC48E42CE4}" srcOrd="2" destOrd="0" presId="urn:microsoft.com/office/officeart/2005/8/layout/default"/>
    <dgm:cxn modelId="{839E4387-1546-4F42-A10E-E0C2D02889EE}" type="presParOf" srcId="{10C00611-07AB-47AD-B75F-CBBE89B3C02A}" destId="{0C90F9B9-56F9-4E73-A1A9-2EC7EF102B44}" srcOrd="3" destOrd="0" presId="urn:microsoft.com/office/officeart/2005/8/layout/default"/>
    <dgm:cxn modelId="{C3E08E54-3559-4F5D-AE3B-3F69E2E7913C}" type="presParOf" srcId="{10C00611-07AB-47AD-B75F-CBBE89B3C02A}" destId="{BEDE72C4-54F8-4BF4-AC47-5369C252BA93}"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88B8CF-ADBD-4AFD-8EE3-514701C3072D}">
      <dsp:nvSpPr>
        <dsp:cNvPr id="0" name=""/>
        <dsp:cNvSpPr/>
      </dsp:nvSpPr>
      <dsp:spPr>
        <a:xfrm>
          <a:off x="0" y="347972"/>
          <a:ext cx="8229600" cy="1340325"/>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Century Schoolbook" panose="02040604050505020304" pitchFamily="18" charset="0"/>
            </a:rPr>
            <a:t>4000 students</a:t>
          </a:r>
        </a:p>
        <a:p>
          <a:pPr marL="171450" lvl="1" indent="-171450" algn="l" defTabSz="711200">
            <a:lnSpc>
              <a:spcPct val="90000"/>
            </a:lnSpc>
            <a:spcBef>
              <a:spcPct val="0"/>
            </a:spcBef>
            <a:spcAft>
              <a:spcPct val="15000"/>
            </a:spcAft>
            <a:buChar char="•"/>
          </a:pPr>
          <a:r>
            <a:rPr lang="en-US" sz="1600" kern="1200" dirty="0">
              <a:latin typeface="Century Schoolbook" panose="02040604050505020304" pitchFamily="18" charset="0"/>
            </a:rPr>
            <a:t>Undergraduate, Graduate and Professional Doctorate</a:t>
          </a:r>
        </a:p>
        <a:p>
          <a:pPr marL="171450" lvl="1" indent="-171450" algn="l" defTabSz="711200">
            <a:lnSpc>
              <a:spcPct val="90000"/>
            </a:lnSpc>
            <a:spcBef>
              <a:spcPct val="0"/>
            </a:spcBef>
            <a:spcAft>
              <a:spcPct val="15000"/>
            </a:spcAft>
            <a:buChar char="•"/>
          </a:pPr>
          <a:r>
            <a:rPr lang="en-US" sz="1600" kern="1200" dirty="0">
              <a:latin typeface="Century Schoolbook" panose="02040604050505020304" pitchFamily="18" charset="0"/>
            </a:rPr>
            <a:t>College of Liberal Arts and Sciences, and three professional Schools</a:t>
          </a:r>
        </a:p>
      </dsp:txBody>
      <dsp:txXfrm>
        <a:off x="0" y="347972"/>
        <a:ext cx="8229600" cy="1340325"/>
      </dsp:txXfrm>
    </dsp:sp>
    <dsp:sp modelId="{64FE9C42-B9D2-44E1-8D66-3E8B3AE005A1}">
      <dsp:nvSpPr>
        <dsp:cNvPr id="0" name=""/>
        <dsp:cNvSpPr/>
      </dsp:nvSpPr>
      <dsp:spPr>
        <a:xfrm>
          <a:off x="411480" y="8492"/>
          <a:ext cx="5760720" cy="6789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entury Schoolbook" panose="02040604050505020304" pitchFamily="18" charset="0"/>
            </a:rPr>
            <a:t>University</a:t>
          </a:r>
        </a:p>
      </dsp:txBody>
      <dsp:txXfrm>
        <a:off x="444624" y="41636"/>
        <a:ext cx="5694432" cy="612672"/>
      </dsp:txXfrm>
    </dsp:sp>
    <dsp:sp modelId="{3B9CA7B9-9902-4FB4-A1BE-40B074BB7355}">
      <dsp:nvSpPr>
        <dsp:cNvPr id="0" name=""/>
        <dsp:cNvSpPr/>
      </dsp:nvSpPr>
      <dsp:spPr>
        <a:xfrm>
          <a:off x="0" y="2151977"/>
          <a:ext cx="8229600" cy="108675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Century Schoolbook" panose="02040604050505020304" pitchFamily="18" charset="0"/>
            </a:rPr>
            <a:t>600 students</a:t>
          </a:r>
        </a:p>
        <a:p>
          <a:pPr marL="171450" lvl="1" indent="-171450" algn="l" defTabSz="711200">
            <a:lnSpc>
              <a:spcPct val="90000"/>
            </a:lnSpc>
            <a:spcBef>
              <a:spcPct val="0"/>
            </a:spcBef>
            <a:spcAft>
              <a:spcPct val="15000"/>
            </a:spcAft>
            <a:buChar char="•"/>
          </a:pPr>
          <a:r>
            <a:rPr lang="en-US" sz="1600" kern="1200" dirty="0">
              <a:latin typeface="Century Schoolbook" panose="02040604050505020304" pitchFamily="18" charset="0"/>
            </a:rPr>
            <a:t>Undergraduate, Professional, MBA</a:t>
          </a:r>
        </a:p>
      </dsp:txBody>
      <dsp:txXfrm>
        <a:off x="0" y="2151977"/>
        <a:ext cx="8229600" cy="1086750"/>
      </dsp:txXfrm>
    </dsp:sp>
    <dsp:sp modelId="{10D10963-F9D2-4066-86DD-462E5398F641}">
      <dsp:nvSpPr>
        <dsp:cNvPr id="0" name=""/>
        <dsp:cNvSpPr/>
      </dsp:nvSpPr>
      <dsp:spPr>
        <a:xfrm>
          <a:off x="411480" y="1812497"/>
          <a:ext cx="5760720" cy="6789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entury Schoolbook" panose="02040604050505020304" pitchFamily="18" charset="0"/>
            </a:rPr>
            <a:t>School of Business</a:t>
          </a:r>
        </a:p>
      </dsp:txBody>
      <dsp:txXfrm>
        <a:off x="444624" y="1845641"/>
        <a:ext cx="5694432" cy="612672"/>
      </dsp:txXfrm>
    </dsp:sp>
    <dsp:sp modelId="{FD1AA1CA-B6F0-43B6-9EC7-B40DFED37722}">
      <dsp:nvSpPr>
        <dsp:cNvPr id="0" name=""/>
        <dsp:cNvSpPr/>
      </dsp:nvSpPr>
      <dsp:spPr>
        <a:xfrm>
          <a:off x="0" y="3702407"/>
          <a:ext cx="8229600" cy="815062"/>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79044" rIns="638708"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Century Schoolbook" panose="02040604050505020304" pitchFamily="18" charset="0"/>
            </a:rPr>
            <a:t>Be the resource for Business education for the region</a:t>
          </a:r>
        </a:p>
      </dsp:txBody>
      <dsp:txXfrm>
        <a:off x="0" y="3702407"/>
        <a:ext cx="8229600" cy="815062"/>
      </dsp:txXfrm>
    </dsp:sp>
    <dsp:sp modelId="{947CA32F-4169-463E-9404-65DE0EFDB7A9}">
      <dsp:nvSpPr>
        <dsp:cNvPr id="0" name=""/>
        <dsp:cNvSpPr/>
      </dsp:nvSpPr>
      <dsp:spPr>
        <a:xfrm>
          <a:off x="411480" y="3362927"/>
          <a:ext cx="5760720" cy="6789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marL="0" lvl="0" indent="0" algn="l" defTabSz="711200">
            <a:lnSpc>
              <a:spcPct val="90000"/>
            </a:lnSpc>
            <a:spcBef>
              <a:spcPct val="0"/>
            </a:spcBef>
            <a:spcAft>
              <a:spcPct val="35000"/>
            </a:spcAft>
            <a:buNone/>
          </a:pPr>
          <a:r>
            <a:rPr lang="en-US" sz="1600" kern="1200" dirty="0">
              <a:latin typeface="Century Schoolbook" panose="02040604050505020304" pitchFamily="18" charset="0"/>
            </a:rPr>
            <a:t>Vision</a:t>
          </a:r>
        </a:p>
      </dsp:txBody>
      <dsp:txXfrm>
        <a:off x="444624" y="3396071"/>
        <a:ext cx="5694432" cy="61267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FD4BFF-4901-4072-B30C-E3A493D7C390}">
      <dsp:nvSpPr>
        <dsp:cNvPr id="0" name=""/>
        <dsp:cNvSpPr/>
      </dsp:nvSpPr>
      <dsp:spPr>
        <a:xfrm>
          <a:off x="0" y="231158"/>
          <a:ext cx="8229600" cy="71954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latin typeface="Century Schoolbook" panose="02040604050505020304" pitchFamily="18" charset="0"/>
            </a:rPr>
            <a:t>Sprints</a:t>
          </a:r>
        </a:p>
      </dsp:txBody>
      <dsp:txXfrm>
        <a:off x="35125" y="266283"/>
        <a:ext cx="8159350" cy="649299"/>
      </dsp:txXfrm>
    </dsp:sp>
    <dsp:sp modelId="{19359AA3-5E34-4438-A853-594E4A9FC12D}">
      <dsp:nvSpPr>
        <dsp:cNvPr id="0" name=""/>
        <dsp:cNvSpPr/>
      </dsp:nvSpPr>
      <dsp:spPr>
        <a:xfrm>
          <a:off x="0" y="927830"/>
          <a:ext cx="8229600" cy="1490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latin typeface="Century Schoolbook" panose="02040604050505020304" pitchFamily="18" charset="0"/>
            </a:rPr>
            <a:t>Project divided into weekly sprints</a:t>
          </a:r>
        </a:p>
        <a:p>
          <a:pPr marL="228600" lvl="1" indent="-228600" algn="l" defTabSz="1022350">
            <a:lnSpc>
              <a:spcPct val="90000"/>
            </a:lnSpc>
            <a:spcBef>
              <a:spcPct val="0"/>
            </a:spcBef>
            <a:spcAft>
              <a:spcPct val="20000"/>
            </a:spcAft>
            <a:buChar char="•"/>
          </a:pPr>
          <a:r>
            <a:rPr lang="en-US" sz="2300" kern="1200" dirty="0">
              <a:latin typeface="Century Schoolbook" panose="02040604050505020304" pitchFamily="18" charset="0"/>
            </a:rPr>
            <a:t>Each team needed to meet with the professor either face to face or on Zoom</a:t>
          </a:r>
        </a:p>
        <a:p>
          <a:pPr marL="228600" lvl="1" indent="-228600" algn="l" defTabSz="1022350">
            <a:lnSpc>
              <a:spcPct val="90000"/>
            </a:lnSpc>
            <a:spcBef>
              <a:spcPct val="0"/>
            </a:spcBef>
            <a:spcAft>
              <a:spcPct val="20000"/>
            </a:spcAft>
            <a:buChar char="•"/>
          </a:pPr>
          <a:r>
            <a:rPr lang="en-US" sz="2300" kern="1200" dirty="0">
              <a:latin typeface="Century Schoolbook" panose="02040604050505020304" pitchFamily="18" charset="0"/>
            </a:rPr>
            <a:t>All students in a team must meet the professor weekly</a:t>
          </a:r>
        </a:p>
      </dsp:txBody>
      <dsp:txXfrm>
        <a:off x="0" y="927830"/>
        <a:ext cx="8229600" cy="1490400"/>
      </dsp:txXfrm>
    </dsp:sp>
    <dsp:sp modelId="{714C0D34-F30E-4B92-95D3-904309DEEC06}">
      <dsp:nvSpPr>
        <dsp:cNvPr id="0" name=""/>
        <dsp:cNvSpPr/>
      </dsp:nvSpPr>
      <dsp:spPr>
        <a:xfrm>
          <a:off x="0" y="2418230"/>
          <a:ext cx="8229600" cy="719549"/>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US" sz="3000" kern="1200" dirty="0">
              <a:latin typeface="Century Schoolbook" panose="02040604050505020304" pitchFamily="18" charset="0"/>
            </a:rPr>
            <a:t>Scrum Team</a:t>
          </a:r>
        </a:p>
      </dsp:txBody>
      <dsp:txXfrm>
        <a:off x="35125" y="2453355"/>
        <a:ext cx="8159350" cy="649299"/>
      </dsp:txXfrm>
    </dsp:sp>
    <dsp:sp modelId="{8DC8412A-E009-46B8-8D43-ECA561F2AC8F}">
      <dsp:nvSpPr>
        <dsp:cNvPr id="0" name=""/>
        <dsp:cNvSpPr/>
      </dsp:nvSpPr>
      <dsp:spPr>
        <a:xfrm>
          <a:off x="0" y="3137781"/>
          <a:ext cx="8229600" cy="11799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8100" rIns="213360" bIns="38100" numCol="1" spcCol="1270" anchor="t" anchorCtr="0">
          <a:noAutofit/>
        </a:bodyPr>
        <a:lstStyle/>
        <a:p>
          <a:pPr marL="228600" lvl="1" indent="-228600" algn="l" defTabSz="1022350">
            <a:lnSpc>
              <a:spcPct val="90000"/>
            </a:lnSpc>
            <a:spcBef>
              <a:spcPct val="0"/>
            </a:spcBef>
            <a:spcAft>
              <a:spcPct val="20000"/>
            </a:spcAft>
            <a:buChar char="•"/>
          </a:pPr>
          <a:r>
            <a:rPr lang="en-US" sz="2300" kern="1200" dirty="0">
              <a:latin typeface="Century Schoolbook" panose="02040604050505020304" pitchFamily="18" charset="0"/>
            </a:rPr>
            <a:t>Create goals and plan for each sprint</a:t>
          </a:r>
        </a:p>
        <a:p>
          <a:pPr marL="228600" lvl="1" indent="-228600" algn="l" defTabSz="1022350">
            <a:lnSpc>
              <a:spcPct val="90000"/>
            </a:lnSpc>
            <a:spcBef>
              <a:spcPct val="0"/>
            </a:spcBef>
            <a:spcAft>
              <a:spcPct val="20000"/>
            </a:spcAft>
            <a:buChar char="•"/>
          </a:pPr>
          <a:r>
            <a:rPr lang="en-US" sz="2300" kern="1200" dirty="0">
              <a:latin typeface="Century Schoolbook" panose="02040604050505020304" pitchFamily="18" charset="0"/>
            </a:rPr>
            <a:t>Adapt plan, hold each other accountable</a:t>
          </a:r>
        </a:p>
        <a:p>
          <a:pPr marL="228600" lvl="1" indent="-228600" algn="l" defTabSz="1022350">
            <a:lnSpc>
              <a:spcPct val="90000"/>
            </a:lnSpc>
            <a:spcBef>
              <a:spcPct val="0"/>
            </a:spcBef>
            <a:spcAft>
              <a:spcPct val="20000"/>
            </a:spcAft>
            <a:buChar char="•"/>
          </a:pPr>
          <a:r>
            <a:rPr lang="en-US" sz="2300" kern="1200" dirty="0">
              <a:latin typeface="Century Schoolbook" panose="02040604050505020304" pitchFamily="18" charset="0"/>
            </a:rPr>
            <a:t>Completing weekly deliverables</a:t>
          </a:r>
        </a:p>
      </dsp:txBody>
      <dsp:txXfrm>
        <a:off x="0" y="3137781"/>
        <a:ext cx="8229600" cy="11799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61DB0-3A75-4FF5-880F-4B54E748BAAD}">
      <dsp:nvSpPr>
        <dsp:cNvPr id="0" name=""/>
        <dsp:cNvSpPr/>
      </dsp:nvSpPr>
      <dsp:spPr>
        <a:xfrm>
          <a:off x="0" y="5060"/>
          <a:ext cx="8229600" cy="76752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entury Schoolbook" panose="02040604050505020304" pitchFamily="18" charset="0"/>
            </a:rPr>
            <a:t>Scrum Master</a:t>
          </a:r>
        </a:p>
      </dsp:txBody>
      <dsp:txXfrm>
        <a:off x="37467" y="42527"/>
        <a:ext cx="8154666" cy="692586"/>
      </dsp:txXfrm>
    </dsp:sp>
    <dsp:sp modelId="{7F6B1172-0734-42DC-915D-649939F89A78}">
      <dsp:nvSpPr>
        <dsp:cNvPr id="0" name=""/>
        <dsp:cNvSpPr/>
      </dsp:nvSpPr>
      <dsp:spPr>
        <a:xfrm>
          <a:off x="0" y="772580"/>
          <a:ext cx="8229600" cy="1291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latin typeface="Century Schoolbook" panose="02040604050505020304" pitchFamily="18" charset="0"/>
            </a:rPr>
            <a:t>Professor is the project manager</a:t>
          </a:r>
        </a:p>
        <a:p>
          <a:pPr marL="228600" lvl="1" indent="-228600" algn="l" defTabSz="1111250">
            <a:lnSpc>
              <a:spcPct val="90000"/>
            </a:lnSpc>
            <a:spcBef>
              <a:spcPct val="0"/>
            </a:spcBef>
            <a:spcAft>
              <a:spcPct val="20000"/>
            </a:spcAft>
            <a:buChar char="•"/>
          </a:pPr>
          <a:r>
            <a:rPr lang="en-US" sz="2500" kern="1200" dirty="0">
              <a:latin typeface="Century Schoolbook" panose="02040604050505020304" pitchFamily="18" charset="0"/>
            </a:rPr>
            <a:t>Responsible for each team's effectiveness</a:t>
          </a:r>
        </a:p>
        <a:p>
          <a:pPr marL="228600" lvl="1" indent="-228600" algn="l" defTabSz="1111250">
            <a:lnSpc>
              <a:spcPct val="90000"/>
            </a:lnSpc>
            <a:spcBef>
              <a:spcPct val="0"/>
            </a:spcBef>
            <a:spcAft>
              <a:spcPct val="20000"/>
            </a:spcAft>
            <a:buChar char="•"/>
          </a:pPr>
          <a:r>
            <a:rPr lang="en-US" sz="2500" kern="1200" dirty="0">
              <a:latin typeface="Century Schoolbook" panose="02040604050505020304" pitchFamily="18" charset="0"/>
            </a:rPr>
            <a:t>Also helps in team dynamics</a:t>
          </a:r>
        </a:p>
      </dsp:txBody>
      <dsp:txXfrm>
        <a:off x="0" y="772580"/>
        <a:ext cx="8229600" cy="1291680"/>
      </dsp:txXfrm>
    </dsp:sp>
    <dsp:sp modelId="{A55EA15C-2FE3-406C-B260-201E3106EA74}">
      <dsp:nvSpPr>
        <dsp:cNvPr id="0" name=""/>
        <dsp:cNvSpPr/>
      </dsp:nvSpPr>
      <dsp:spPr>
        <a:xfrm>
          <a:off x="0" y="2064261"/>
          <a:ext cx="8229600" cy="76752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US" sz="3200" kern="1200" dirty="0">
              <a:latin typeface="Century Schoolbook" panose="02040604050505020304" pitchFamily="18" charset="0"/>
            </a:rPr>
            <a:t>Product Owner</a:t>
          </a:r>
        </a:p>
      </dsp:txBody>
      <dsp:txXfrm>
        <a:off x="37467" y="2101728"/>
        <a:ext cx="8154666" cy="692586"/>
      </dsp:txXfrm>
    </dsp:sp>
    <dsp:sp modelId="{FBB51B0F-DAA3-419A-8495-87B74B8E3A7D}">
      <dsp:nvSpPr>
        <dsp:cNvPr id="0" name=""/>
        <dsp:cNvSpPr/>
      </dsp:nvSpPr>
      <dsp:spPr>
        <a:xfrm>
          <a:off x="0" y="2831781"/>
          <a:ext cx="8229600" cy="1689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latin typeface="Century Schoolbook" panose="02040604050505020304" pitchFamily="18" charset="0"/>
            </a:rPr>
            <a:t>Client or Product Owner</a:t>
          </a:r>
        </a:p>
        <a:p>
          <a:pPr marL="228600" lvl="1" indent="-228600" algn="l" defTabSz="1111250">
            <a:lnSpc>
              <a:spcPct val="90000"/>
            </a:lnSpc>
            <a:spcBef>
              <a:spcPct val="0"/>
            </a:spcBef>
            <a:spcAft>
              <a:spcPct val="20000"/>
            </a:spcAft>
            <a:buChar char="•"/>
          </a:pPr>
          <a:r>
            <a:rPr lang="en-US" sz="2500" kern="1200" dirty="0">
              <a:latin typeface="Century Schoolbook" panose="02040604050505020304" pitchFamily="18" charset="0"/>
            </a:rPr>
            <a:t>Responsible for interacting with the scrum team</a:t>
          </a:r>
        </a:p>
        <a:p>
          <a:pPr marL="228600" lvl="1" indent="-228600" algn="l" defTabSz="1111250">
            <a:lnSpc>
              <a:spcPct val="90000"/>
            </a:lnSpc>
            <a:spcBef>
              <a:spcPct val="0"/>
            </a:spcBef>
            <a:spcAft>
              <a:spcPct val="20000"/>
            </a:spcAft>
            <a:buChar char="•"/>
          </a:pPr>
          <a:r>
            <a:rPr lang="en-US" sz="2500" kern="1200" dirty="0">
              <a:latin typeface="Century Schoolbook" panose="02040604050505020304" pitchFamily="18" charset="0"/>
            </a:rPr>
            <a:t>Developing and communicating the data needed</a:t>
          </a:r>
        </a:p>
        <a:p>
          <a:pPr marL="228600" lvl="1" indent="-228600" algn="l" defTabSz="1111250">
            <a:lnSpc>
              <a:spcPct val="90000"/>
            </a:lnSpc>
            <a:spcBef>
              <a:spcPct val="0"/>
            </a:spcBef>
            <a:spcAft>
              <a:spcPct val="20000"/>
            </a:spcAft>
            <a:buChar char="•"/>
          </a:pPr>
          <a:r>
            <a:rPr lang="en-US" sz="2500" kern="1200" dirty="0">
              <a:latin typeface="Century Schoolbook" panose="02040604050505020304" pitchFamily="18" charset="0"/>
            </a:rPr>
            <a:t>Giving feedback</a:t>
          </a:r>
        </a:p>
      </dsp:txBody>
      <dsp:txXfrm>
        <a:off x="0" y="2831781"/>
        <a:ext cx="8229600" cy="1689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CDF362-CD31-44BF-A8CC-1833168CD173}">
      <dsp:nvSpPr>
        <dsp:cNvPr id="0" name=""/>
        <dsp:cNvSpPr/>
      </dsp:nvSpPr>
      <dsp:spPr>
        <a:xfrm>
          <a:off x="0" y="61780"/>
          <a:ext cx="8229600" cy="105234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latin typeface="Century Schoolbook" panose="02040604050505020304" pitchFamily="18" charset="0"/>
            </a:rPr>
            <a:t>There is more to teaching than just a lecture</a:t>
          </a:r>
        </a:p>
      </dsp:txBody>
      <dsp:txXfrm>
        <a:off x="51371" y="113151"/>
        <a:ext cx="8126858" cy="949599"/>
      </dsp:txXfrm>
    </dsp:sp>
    <dsp:sp modelId="{A282B907-14E6-4A3D-8F3B-ABCBA22D25B1}">
      <dsp:nvSpPr>
        <dsp:cNvPr id="0" name=""/>
        <dsp:cNvSpPr/>
      </dsp:nvSpPr>
      <dsp:spPr>
        <a:xfrm>
          <a:off x="0" y="1191882"/>
          <a:ext cx="8229600" cy="105234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latin typeface="Century Schoolbook" panose="02040604050505020304" pitchFamily="18" charset="0"/>
            </a:rPr>
            <a:t>Experiential Learning is an important aspect of teaching</a:t>
          </a:r>
        </a:p>
      </dsp:txBody>
      <dsp:txXfrm>
        <a:off x="51371" y="1243253"/>
        <a:ext cx="8126858" cy="949599"/>
      </dsp:txXfrm>
    </dsp:sp>
    <dsp:sp modelId="{64D6B778-BAA5-499F-8F3F-AAF8554B708E}">
      <dsp:nvSpPr>
        <dsp:cNvPr id="0" name=""/>
        <dsp:cNvSpPr/>
      </dsp:nvSpPr>
      <dsp:spPr>
        <a:xfrm>
          <a:off x="0" y="2321984"/>
          <a:ext cx="8229600" cy="105234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latin typeface="Century Schoolbook" panose="02040604050505020304" pitchFamily="18" charset="0"/>
            </a:rPr>
            <a:t>How to deliver Exp. Learning</a:t>
          </a:r>
        </a:p>
      </dsp:txBody>
      <dsp:txXfrm>
        <a:off x="51371" y="2373355"/>
        <a:ext cx="8126858" cy="949599"/>
      </dsp:txXfrm>
    </dsp:sp>
    <dsp:sp modelId="{EC64D16B-A3E8-489E-A6B0-F5527B264189}">
      <dsp:nvSpPr>
        <dsp:cNvPr id="0" name=""/>
        <dsp:cNvSpPr/>
      </dsp:nvSpPr>
      <dsp:spPr>
        <a:xfrm>
          <a:off x="0" y="3374326"/>
          <a:ext cx="8229600" cy="10898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latin typeface="Century Schoolbook" panose="02040604050505020304" pitchFamily="18" charset="0"/>
            </a:rPr>
            <a:t>Simulation and Case studies</a:t>
          </a:r>
        </a:p>
        <a:p>
          <a:pPr marL="228600" lvl="1" indent="-228600" algn="l" defTabSz="933450">
            <a:lnSpc>
              <a:spcPct val="90000"/>
            </a:lnSpc>
            <a:spcBef>
              <a:spcPct val="0"/>
            </a:spcBef>
            <a:spcAft>
              <a:spcPct val="20000"/>
            </a:spcAft>
            <a:buChar char="•"/>
          </a:pPr>
          <a:r>
            <a:rPr lang="en-US" sz="2100" kern="1200" dirty="0">
              <a:latin typeface="Century Schoolbook" panose="02040604050505020304" pitchFamily="18" charset="0"/>
            </a:rPr>
            <a:t>Internship and Student led businesses</a:t>
          </a:r>
        </a:p>
        <a:p>
          <a:pPr marL="228600" lvl="1" indent="-228600" algn="l" defTabSz="933450">
            <a:lnSpc>
              <a:spcPct val="90000"/>
            </a:lnSpc>
            <a:spcBef>
              <a:spcPct val="0"/>
            </a:spcBef>
            <a:spcAft>
              <a:spcPct val="20000"/>
            </a:spcAft>
            <a:buChar char="•"/>
          </a:pPr>
          <a:r>
            <a:rPr lang="en-US" sz="2100" kern="1200" dirty="0">
              <a:latin typeface="Century Schoolbook" panose="02040604050505020304" pitchFamily="18" charset="0"/>
            </a:rPr>
            <a:t>Student Consulting Projects</a:t>
          </a:r>
        </a:p>
      </dsp:txBody>
      <dsp:txXfrm>
        <a:off x="0" y="3374326"/>
        <a:ext cx="8229600" cy="10898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2B31C-5164-4E76-9AD9-6EE9E27D57D4}">
      <dsp:nvSpPr>
        <dsp:cNvPr id="0" name=""/>
        <dsp:cNvSpPr/>
      </dsp:nvSpPr>
      <dsp:spPr>
        <a:xfrm>
          <a:off x="3407" y="221780"/>
          <a:ext cx="2925003" cy="9072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80010" numCol="1" spcCol="1270" anchor="t" anchorCtr="0">
          <a:noAutofit/>
        </a:bodyPr>
        <a:lstStyle/>
        <a:p>
          <a:pPr marL="0" lvl="0" indent="0" algn="l" defTabSz="933450">
            <a:lnSpc>
              <a:spcPct val="90000"/>
            </a:lnSpc>
            <a:spcBef>
              <a:spcPct val="0"/>
            </a:spcBef>
            <a:spcAft>
              <a:spcPct val="35000"/>
            </a:spcAft>
            <a:buNone/>
          </a:pPr>
          <a:r>
            <a:rPr lang="en-US" sz="2100" kern="1200" dirty="0">
              <a:latin typeface="Century Schoolbook" panose="02040604050505020304" pitchFamily="18" charset="0"/>
            </a:rPr>
            <a:t>Process</a:t>
          </a:r>
        </a:p>
      </dsp:txBody>
      <dsp:txXfrm>
        <a:off x="3407" y="221780"/>
        <a:ext cx="2925003" cy="604800"/>
      </dsp:txXfrm>
    </dsp:sp>
    <dsp:sp modelId="{7D14FD0E-A0BE-4AAA-8932-C8374A6FFCB6}">
      <dsp:nvSpPr>
        <dsp:cNvPr id="0" name=""/>
        <dsp:cNvSpPr/>
      </dsp:nvSpPr>
      <dsp:spPr>
        <a:xfrm>
          <a:off x="602504" y="826581"/>
          <a:ext cx="2925003" cy="34776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latin typeface="Century Schoolbook" panose="02040604050505020304" pitchFamily="18" charset="0"/>
            </a:rPr>
            <a:t>Faculty gives the project at start</a:t>
          </a:r>
        </a:p>
        <a:p>
          <a:pPr marL="228600" lvl="1" indent="-228600" algn="l" defTabSz="933450">
            <a:lnSpc>
              <a:spcPct val="90000"/>
            </a:lnSpc>
            <a:spcBef>
              <a:spcPct val="0"/>
            </a:spcBef>
            <a:spcAft>
              <a:spcPct val="15000"/>
            </a:spcAft>
            <a:buChar char="•"/>
          </a:pPr>
          <a:r>
            <a:rPr lang="en-US" sz="2100" kern="1200" dirty="0">
              <a:latin typeface="Century Schoolbook" panose="02040604050505020304" pitchFamily="18" charset="0"/>
            </a:rPr>
            <a:t>Tell students to come to them if they have any questions</a:t>
          </a:r>
        </a:p>
        <a:p>
          <a:pPr marL="228600" lvl="1" indent="-228600" algn="l" defTabSz="933450">
            <a:lnSpc>
              <a:spcPct val="90000"/>
            </a:lnSpc>
            <a:spcBef>
              <a:spcPct val="0"/>
            </a:spcBef>
            <a:spcAft>
              <a:spcPct val="15000"/>
            </a:spcAft>
            <a:buChar char="•"/>
          </a:pPr>
          <a:r>
            <a:rPr lang="en-US" sz="2100" kern="1200" dirty="0">
              <a:latin typeface="Century Schoolbook" panose="02040604050505020304" pitchFamily="18" charset="0"/>
            </a:rPr>
            <a:t>Students scramble to finish it at the end of the semester</a:t>
          </a:r>
        </a:p>
      </dsp:txBody>
      <dsp:txXfrm>
        <a:off x="688174" y="912251"/>
        <a:ext cx="2753663" cy="3306260"/>
      </dsp:txXfrm>
    </dsp:sp>
    <dsp:sp modelId="{3E40E164-2D78-4E25-8AED-B3AAD860C220}">
      <dsp:nvSpPr>
        <dsp:cNvPr id="0" name=""/>
        <dsp:cNvSpPr/>
      </dsp:nvSpPr>
      <dsp:spPr>
        <a:xfrm>
          <a:off x="3371831" y="160060"/>
          <a:ext cx="940050" cy="728241"/>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en-US" sz="1700" kern="1200">
            <a:latin typeface="Century Schoolbook" panose="02040604050505020304" pitchFamily="18" charset="0"/>
          </a:endParaRPr>
        </a:p>
      </dsp:txBody>
      <dsp:txXfrm>
        <a:off x="3371831" y="305708"/>
        <a:ext cx="721578" cy="436945"/>
      </dsp:txXfrm>
    </dsp:sp>
    <dsp:sp modelId="{4379D457-84B3-4C5B-A1CD-E946AF88A187}">
      <dsp:nvSpPr>
        <dsp:cNvPr id="0" name=""/>
        <dsp:cNvSpPr/>
      </dsp:nvSpPr>
      <dsp:spPr>
        <a:xfrm>
          <a:off x="4702091" y="221780"/>
          <a:ext cx="2925003" cy="907200"/>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80010" numCol="1" spcCol="1270" anchor="t" anchorCtr="0">
          <a:noAutofit/>
        </a:bodyPr>
        <a:lstStyle/>
        <a:p>
          <a:pPr marL="0" lvl="0" indent="0" algn="l" defTabSz="933450">
            <a:lnSpc>
              <a:spcPct val="90000"/>
            </a:lnSpc>
            <a:spcBef>
              <a:spcPct val="0"/>
            </a:spcBef>
            <a:spcAft>
              <a:spcPct val="35000"/>
            </a:spcAft>
            <a:buNone/>
          </a:pPr>
          <a:r>
            <a:rPr lang="en-US" sz="2100" kern="1200" dirty="0">
              <a:latin typeface="Century Schoolbook" panose="02040604050505020304" pitchFamily="18" charset="0"/>
            </a:rPr>
            <a:t>Result</a:t>
          </a:r>
        </a:p>
      </dsp:txBody>
      <dsp:txXfrm>
        <a:off x="4702091" y="221780"/>
        <a:ext cx="2925003" cy="604800"/>
      </dsp:txXfrm>
    </dsp:sp>
    <dsp:sp modelId="{015B1FCB-66FE-41D0-A96D-38EEA6064846}">
      <dsp:nvSpPr>
        <dsp:cNvPr id="0" name=""/>
        <dsp:cNvSpPr/>
      </dsp:nvSpPr>
      <dsp:spPr>
        <a:xfrm>
          <a:off x="5301188" y="826581"/>
          <a:ext cx="2925003" cy="3477600"/>
        </a:xfrm>
        <a:prstGeom prst="roundRect">
          <a:avLst>
            <a:gd name="adj" fmla="val 10000"/>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9352" tIns="149352" rIns="149352"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latin typeface="Century Schoolbook" panose="02040604050505020304" pitchFamily="18" charset="0"/>
            </a:rPr>
            <a:t>Poor presentation and reports</a:t>
          </a:r>
        </a:p>
        <a:p>
          <a:pPr marL="228600" lvl="1" indent="-228600" algn="l" defTabSz="933450">
            <a:lnSpc>
              <a:spcPct val="90000"/>
            </a:lnSpc>
            <a:spcBef>
              <a:spcPct val="0"/>
            </a:spcBef>
            <a:spcAft>
              <a:spcPct val="15000"/>
            </a:spcAft>
            <a:buChar char="•"/>
          </a:pPr>
          <a:r>
            <a:rPr lang="en-US" sz="2100" kern="1200">
              <a:latin typeface="Century Schoolbook" panose="02040604050505020304" pitchFamily="18" charset="0"/>
            </a:rPr>
            <a:t>Unrealistic decision making</a:t>
          </a:r>
          <a:endParaRPr lang="en-US" sz="2100" kern="1200" dirty="0">
            <a:latin typeface="Century Schoolbook" panose="02040604050505020304" pitchFamily="18" charset="0"/>
          </a:endParaRPr>
        </a:p>
        <a:p>
          <a:pPr marL="228600" lvl="1" indent="-228600" algn="l" defTabSz="933450">
            <a:lnSpc>
              <a:spcPct val="90000"/>
            </a:lnSpc>
            <a:spcBef>
              <a:spcPct val="0"/>
            </a:spcBef>
            <a:spcAft>
              <a:spcPct val="15000"/>
            </a:spcAft>
            <a:buChar char="•"/>
          </a:pPr>
          <a:r>
            <a:rPr lang="en-US" sz="2100" kern="1200">
              <a:latin typeface="Century Schoolbook" panose="02040604050505020304" pitchFamily="18" charset="0"/>
            </a:rPr>
            <a:t>Free loading</a:t>
          </a:r>
          <a:endParaRPr lang="en-US" sz="2100" kern="1200" dirty="0">
            <a:latin typeface="Century Schoolbook" panose="02040604050505020304" pitchFamily="18" charset="0"/>
          </a:endParaRPr>
        </a:p>
        <a:p>
          <a:pPr marL="228600" lvl="1" indent="-228600" algn="l" defTabSz="933450">
            <a:lnSpc>
              <a:spcPct val="90000"/>
            </a:lnSpc>
            <a:spcBef>
              <a:spcPct val="0"/>
            </a:spcBef>
            <a:spcAft>
              <a:spcPct val="15000"/>
            </a:spcAft>
            <a:buChar char="•"/>
          </a:pPr>
          <a:r>
            <a:rPr lang="en-US" sz="2100" kern="1200">
              <a:latin typeface="Century Schoolbook" panose="02040604050505020304" pitchFamily="18" charset="0"/>
            </a:rPr>
            <a:t>Poor outcomes</a:t>
          </a:r>
          <a:endParaRPr lang="en-US" sz="2100" kern="1200" dirty="0">
            <a:latin typeface="Century Schoolbook" panose="02040604050505020304" pitchFamily="18" charset="0"/>
          </a:endParaRPr>
        </a:p>
      </dsp:txBody>
      <dsp:txXfrm>
        <a:off x="5386858" y="912251"/>
        <a:ext cx="2753663" cy="33062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0A4AE2-FC3B-4B59-A4ED-2DE817310AA0}">
      <dsp:nvSpPr>
        <dsp:cNvPr id="0" name=""/>
        <dsp:cNvSpPr/>
      </dsp:nvSpPr>
      <dsp:spPr>
        <a:xfrm>
          <a:off x="3291839" y="1325"/>
          <a:ext cx="4937760" cy="1051932"/>
        </a:xfrm>
        <a:prstGeom prst="rightArrow">
          <a:avLst>
            <a:gd name="adj1" fmla="val 75000"/>
            <a:gd name="adj2" fmla="val 50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Century Schoolbook" panose="02040604050505020304" pitchFamily="18" charset="0"/>
            </a:rPr>
            <a:t>Very little faculty interaction</a:t>
          </a:r>
        </a:p>
        <a:p>
          <a:pPr marL="171450" lvl="1" indent="-171450" algn="l" defTabSz="844550">
            <a:lnSpc>
              <a:spcPct val="90000"/>
            </a:lnSpc>
            <a:spcBef>
              <a:spcPct val="0"/>
            </a:spcBef>
            <a:spcAft>
              <a:spcPct val="15000"/>
            </a:spcAft>
            <a:buChar char="•"/>
          </a:pPr>
          <a:r>
            <a:rPr lang="en-US" sz="1900" kern="1200" dirty="0">
              <a:latin typeface="Century Schoolbook" panose="02040604050505020304" pitchFamily="18" charset="0"/>
            </a:rPr>
            <a:t>Faculty provide inputs</a:t>
          </a:r>
        </a:p>
      </dsp:txBody>
      <dsp:txXfrm>
        <a:off x="3291839" y="132817"/>
        <a:ext cx="4543286" cy="788949"/>
      </dsp:txXfrm>
    </dsp:sp>
    <dsp:sp modelId="{3F672996-DD2F-4DA1-8D77-61EF5E8AE398}">
      <dsp:nvSpPr>
        <dsp:cNvPr id="0" name=""/>
        <dsp:cNvSpPr/>
      </dsp:nvSpPr>
      <dsp:spPr>
        <a:xfrm>
          <a:off x="0" y="1325"/>
          <a:ext cx="3291840" cy="105193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Century Schoolbook" panose="02040604050505020304" pitchFamily="18" charset="0"/>
            </a:rPr>
            <a:t>Faculty Role</a:t>
          </a:r>
        </a:p>
      </dsp:txBody>
      <dsp:txXfrm>
        <a:off x="51351" y="52676"/>
        <a:ext cx="3189138" cy="949230"/>
      </dsp:txXfrm>
    </dsp:sp>
    <dsp:sp modelId="{35C43A79-59B0-4B16-B67D-39B3094815D8}">
      <dsp:nvSpPr>
        <dsp:cNvPr id="0" name=""/>
        <dsp:cNvSpPr/>
      </dsp:nvSpPr>
      <dsp:spPr>
        <a:xfrm>
          <a:off x="3291839" y="1158451"/>
          <a:ext cx="4937760" cy="1051932"/>
        </a:xfrm>
        <a:prstGeom prst="rightArrow">
          <a:avLst>
            <a:gd name="adj1" fmla="val 75000"/>
            <a:gd name="adj2" fmla="val 50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Century Schoolbook" panose="02040604050505020304" pitchFamily="18" charset="0"/>
            </a:rPr>
            <a:t>Students have little or no experience</a:t>
          </a:r>
        </a:p>
        <a:p>
          <a:pPr marL="171450" lvl="1" indent="-171450" algn="l" defTabSz="844550">
            <a:lnSpc>
              <a:spcPct val="90000"/>
            </a:lnSpc>
            <a:spcBef>
              <a:spcPct val="0"/>
            </a:spcBef>
            <a:spcAft>
              <a:spcPct val="15000"/>
            </a:spcAft>
            <a:buChar char="•"/>
          </a:pPr>
          <a:r>
            <a:rPr lang="en-US" sz="1900" kern="1200" dirty="0">
              <a:latin typeface="Century Schoolbook" panose="02040604050505020304" pitchFamily="18" charset="0"/>
            </a:rPr>
            <a:t>Wait till the last minute</a:t>
          </a:r>
        </a:p>
      </dsp:txBody>
      <dsp:txXfrm>
        <a:off x="3291839" y="1289943"/>
        <a:ext cx="4543286" cy="788949"/>
      </dsp:txXfrm>
    </dsp:sp>
    <dsp:sp modelId="{404803D7-AAEE-4F5C-AA07-D54086549B27}">
      <dsp:nvSpPr>
        <dsp:cNvPr id="0" name=""/>
        <dsp:cNvSpPr/>
      </dsp:nvSpPr>
      <dsp:spPr>
        <a:xfrm>
          <a:off x="0" y="1158451"/>
          <a:ext cx="3291840" cy="105193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Century Schoolbook" panose="02040604050505020304" pitchFamily="18" charset="0"/>
            </a:rPr>
            <a:t>Project Management</a:t>
          </a:r>
        </a:p>
      </dsp:txBody>
      <dsp:txXfrm>
        <a:off x="51351" y="1209802"/>
        <a:ext cx="3189138" cy="949230"/>
      </dsp:txXfrm>
    </dsp:sp>
    <dsp:sp modelId="{19583F78-9F23-43A5-AD72-FA7491B8129F}">
      <dsp:nvSpPr>
        <dsp:cNvPr id="0" name=""/>
        <dsp:cNvSpPr/>
      </dsp:nvSpPr>
      <dsp:spPr>
        <a:xfrm>
          <a:off x="3291839" y="2315577"/>
          <a:ext cx="4937760" cy="1051932"/>
        </a:xfrm>
        <a:prstGeom prst="rightArrow">
          <a:avLst>
            <a:gd name="adj1" fmla="val 75000"/>
            <a:gd name="adj2" fmla="val 50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Century Schoolbook" panose="02040604050505020304" pitchFamily="18" charset="0"/>
            </a:rPr>
            <a:t>Team of peers</a:t>
          </a:r>
        </a:p>
        <a:p>
          <a:pPr marL="171450" lvl="1" indent="-171450" algn="l" defTabSz="844550">
            <a:lnSpc>
              <a:spcPct val="90000"/>
            </a:lnSpc>
            <a:spcBef>
              <a:spcPct val="0"/>
            </a:spcBef>
            <a:spcAft>
              <a:spcPct val="15000"/>
            </a:spcAft>
            <a:buChar char="•"/>
          </a:pPr>
          <a:r>
            <a:rPr lang="en-US" sz="1900" kern="1200" dirty="0">
              <a:latin typeface="Century Schoolbook" panose="02040604050505020304" pitchFamily="18" charset="0"/>
            </a:rPr>
            <a:t>Difficult to manage their peers</a:t>
          </a:r>
        </a:p>
      </dsp:txBody>
      <dsp:txXfrm>
        <a:off x="3291839" y="2447069"/>
        <a:ext cx="4543286" cy="788949"/>
      </dsp:txXfrm>
    </dsp:sp>
    <dsp:sp modelId="{711BE80F-6878-494D-B9E0-7201ABD0B67B}">
      <dsp:nvSpPr>
        <dsp:cNvPr id="0" name=""/>
        <dsp:cNvSpPr/>
      </dsp:nvSpPr>
      <dsp:spPr>
        <a:xfrm>
          <a:off x="0" y="2315577"/>
          <a:ext cx="3291840" cy="105193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Century Schoolbook" panose="02040604050505020304" pitchFamily="18" charset="0"/>
            </a:rPr>
            <a:t>Teamwork</a:t>
          </a:r>
        </a:p>
      </dsp:txBody>
      <dsp:txXfrm>
        <a:off x="51351" y="2366928"/>
        <a:ext cx="3189138" cy="949230"/>
      </dsp:txXfrm>
    </dsp:sp>
    <dsp:sp modelId="{00FE2D1A-0323-4CD0-A0A2-FCD19C84C970}">
      <dsp:nvSpPr>
        <dsp:cNvPr id="0" name=""/>
        <dsp:cNvSpPr/>
      </dsp:nvSpPr>
      <dsp:spPr>
        <a:xfrm>
          <a:off x="3291839" y="3472703"/>
          <a:ext cx="4937760" cy="1051932"/>
        </a:xfrm>
        <a:prstGeom prst="rightArrow">
          <a:avLst>
            <a:gd name="adj1" fmla="val 75000"/>
            <a:gd name="adj2" fmla="val 50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en-US" sz="1900" kern="1200" dirty="0">
              <a:latin typeface="Century Schoolbook" panose="02040604050505020304" pitchFamily="18" charset="0"/>
            </a:rPr>
            <a:t>No context</a:t>
          </a:r>
        </a:p>
        <a:p>
          <a:pPr marL="171450" lvl="1" indent="-171450" algn="l" defTabSz="844550">
            <a:lnSpc>
              <a:spcPct val="90000"/>
            </a:lnSpc>
            <a:spcBef>
              <a:spcPct val="0"/>
            </a:spcBef>
            <a:spcAft>
              <a:spcPct val="15000"/>
            </a:spcAft>
            <a:buChar char="•"/>
          </a:pPr>
          <a:r>
            <a:rPr lang="en-US" sz="1900" kern="1200" dirty="0">
              <a:latin typeface="Century Schoolbook" panose="02040604050505020304" pitchFamily="18" charset="0"/>
            </a:rPr>
            <a:t>No depth of knowledge</a:t>
          </a:r>
        </a:p>
      </dsp:txBody>
      <dsp:txXfrm>
        <a:off x="3291839" y="3604195"/>
        <a:ext cx="4543286" cy="788949"/>
      </dsp:txXfrm>
    </dsp:sp>
    <dsp:sp modelId="{A2325129-C2B2-4D0A-B99B-D161D175431D}">
      <dsp:nvSpPr>
        <dsp:cNvPr id="0" name=""/>
        <dsp:cNvSpPr/>
      </dsp:nvSpPr>
      <dsp:spPr>
        <a:xfrm>
          <a:off x="0" y="3472703"/>
          <a:ext cx="3291840" cy="105193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Century Schoolbook" panose="02040604050505020304" pitchFamily="18" charset="0"/>
            </a:rPr>
            <a:t>Poor outcomes</a:t>
          </a:r>
        </a:p>
      </dsp:txBody>
      <dsp:txXfrm>
        <a:off x="51351" y="3524054"/>
        <a:ext cx="3189138" cy="94923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071AC0-B943-4D27-B531-80CB2A00B7D9}">
      <dsp:nvSpPr>
        <dsp:cNvPr id="0" name=""/>
        <dsp:cNvSpPr/>
      </dsp:nvSpPr>
      <dsp:spPr>
        <a:xfrm>
          <a:off x="7233" y="1614417"/>
          <a:ext cx="2161877" cy="129712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entury Schoolbook" panose="02040604050505020304" pitchFamily="18" charset="0"/>
            </a:rPr>
            <a:t>Use a real client</a:t>
          </a:r>
        </a:p>
      </dsp:txBody>
      <dsp:txXfrm>
        <a:off x="45225" y="1652409"/>
        <a:ext cx="2085893" cy="1221142"/>
      </dsp:txXfrm>
    </dsp:sp>
    <dsp:sp modelId="{928E4A44-8A60-4DA1-8235-6F0CEFF07752}">
      <dsp:nvSpPr>
        <dsp:cNvPr id="0" name=""/>
        <dsp:cNvSpPr/>
      </dsp:nvSpPr>
      <dsp:spPr>
        <a:xfrm>
          <a:off x="2385298" y="1994908"/>
          <a:ext cx="458317" cy="53614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latin typeface="Century Schoolbook" panose="02040604050505020304" pitchFamily="18" charset="0"/>
          </a:endParaRPr>
        </a:p>
      </dsp:txBody>
      <dsp:txXfrm>
        <a:off x="2385298" y="2102137"/>
        <a:ext cx="320822" cy="321687"/>
      </dsp:txXfrm>
    </dsp:sp>
    <dsp:sp modelId="{01A42E03-BF9E-4046-AC9D-7F600A3CA269}">
      <dsp:nvSpPr>
        <dsp:cNvPr id="0" name=""/>
        <dsp:cNvSpPr/>
      </dsp:nvSpPr>
      <dsp:spPr>
        <a:xfrm>
          <a:off x="3033861" y="1614417"/>
          <a:ext cx="2161877" cy="129712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entury Schoolbook" panose="02040604050505020304" pitchFamily="18" charset="0"/>
            </a:rPr>
            <a:t>Implement Agile Project Management</a:t>
          </a:r>
        </a:p>
      </dsp:txBody>
      <dsp:txXfrm>
        <a:off x="3071853" y="1652409"/>
        <a:ext cx="2085893" cy="1221142"/>
      </dsp:txXfrm>
    </dsp:sp>
    <dsp:sp modelId="{DFA43446-6A3F-4E31-8E36-DB05A9BE36E0}">
      <dsp:nvSpPr>
        <dsp:cNvPr id="0" name=""/>
        <dsp:cNvSpPr/>
      </dsp:nvSpPr>
      <dsp:spPr>
        <a:xfrm>
          <a:off x="5411926" y="1994908"/>
          <a:ext cx="458317" cy="536145"/>
        </a:xfrm>
        <a:prstGeom prst="rightArrow">
          <a:avLst>
            <a:gd name="adj1" fmla="val 60000"/>
            <a:gd name="adj2" fmla="val 50000"/>
          </a:avLst>
        </a:prstGeom>
        <a:solidFill>
          <a:schemeClr val="dk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latin typeface="Century Schoolbook" panose="02040604050505020304" pitchFamily="18" charset="0"/>
          </a:endParaRPr>
        </a:p>
      </dsp:txBody>
      <dsp:txXfrm>
        <a:off x="5411926" y="2102137"/>
        <a:ext cx="320822" cy="321687"/>
      </dsp:txXfrm>
    </dsp:sp>
    <dsp:sp modelId="{CD72E069-6266-4C6B-B438-C77D2A547A06}">
      <dsp:nvSpPr>
        <dsp:cNvPr id="0" name=""/>
        <dsp:cNvSpPr/>
      </dsp:nvSpPr>
      <dsp:spPr>
        <a:xfrm>
          <a:off x="6060489" y="1614417"/>
          <a:ext cx="2161877" cy="1297126"/>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entury Schoolbook" panose="02040604050505020304" pitchFamily="18" charset="0"/>
            </a:rPr>
            <a:t>Instructor takes on the role of project manager or scrum master</a:t>
          </a:r>
        </a:p>
      </dsp:txBody>
      <dsp:txXfrm>
        <a:off x="6098481" y="1652409"/>
        <a:ext cx="2085893" cy="122114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020554-D580-4F10-90B9-67429B3EDF46}">
      <dsp:nvSpPr>
        <dsp:cNvPr id="0" name=""/>
        <dsp:cNvSpPr/>
      </dsp:nvSpPr>
      <dsp:spPr>
        <a:xfrm>
          <a:off x="1004" y="1087610"/>
          <a:ext cx="3917900" cy="235074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Font typeface="Arial" panose="020B0604020202020204" pitchFamily="34" charset="0"/>
            <a:buNone/>
          </a:pPr>
          <a:r>
            <a:rPr lang="en-US" sz="2700" kern="1200" dirty="0">
              <a:latin typeface="Century Schoolbook" panose="02040604050505020304" pitchFamily="18" charset="0"/>
            </a:rPr>
            <a:t>Minimize risk by focusing on short iterations of clearly defined deliverables.</a:t>
          </a:r>
          <a:endParaRPr lang="en-US" sz="2700" kern="1200" dirty="0"/>
        </a:p>
      </dsp:txBody>
      <dsp:txXfrm>
        <a:off x="1004" y="1087610"/>
        <a:ext cx="3917900" cy="2350740"/>
      </dsp:txXfrm>
    </dsp:sp>
    <dsp:sp modelId="{0C5DAD69-90D8-4A73-92E2-D5F505870C40}">
      <dsp:nvSpPr>
        <dsp:cNvPr id="0" name=""/>
        <dsp:cNvSpPr/>
      </dsp:nvSpPr>
      <dsp:spPr>
        <a:xfrm>
          <a:off x="4310695" y="1087610"/>
          <a:ext cx="3917900" cy="2350740"/>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latin typeface="Century Schoolbook" panose="02040604050505020304" pitchFamily="18" charset="0"/>
            </a:rPr>
            <a:t>Communicate directly with partners in the development process instead of creating copious documentation</a:t>
          </a:r>
          <a:endParaRPr lang="en-US" sz="2700" kern="1200" dirty="0">
            <a:latin typeface="Century Schoolbook" panose="02040604050505020304" pitchFamily="18" charset="0"/>
          </a:endParaRPr>
        </a:p>
      </dsp:txBody>
      <dsp:txXfrm>
        <a:off x="4310695" y="1087610"/>
        <a:ext cx="3917900" cy="235074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83D656-D713-4006-989F-AABA9C5F9DF9}">
      <dsp:nvSpPr>
        <dsp:cNvPr id="0" name=""/>
        <dsp:cNvSpPr/>
      </dsp:nvSpPr>
      <dsp:spPr>
        <a:xfrm>
          <a:off x="460905" y="1046"/>
          <a:ext cx="3479899" cy="208793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latin typeface="Century Schoolbook" panose="02040604050505020304" pitchFamily="18" charset="0"/>
            </a:rPr>
            <a:t>Supply Chain Analytics</a:t>
          </a:r>
        </a:p>
      </dsp:txBody>
      <dsp:txXfrm>
        <a:off x="460905" y="1046"/>
        <a:ext cx="3479899" cy="2087939"/>
      </dsp:txXfrm>
    </dsp:sp>
    <dsp:sp modelId="{562EB4FF-82D7-4C65-991A-659B20955814}">
      <dsp:nvSpPr>
        <dsp:cNvPr id="0" name=""/>
        <dsp:cNvSpPr/>
      </dsp:nvSpPr>
      <dsp:spPr>
        <a:xfrm>
          <a:off x="4288794" y="1046"/>
          <a:ext cx="3479899" cy="208793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dirty="0">
              <a:latin typeface="Century Schoolbook" panose="02040604050505020304" pitchFamily="18" charset="0"/>
            </a:rPr>
            <a:t>Juniors and Seniors</a:t>
          </a:r>
        </a:p>
      </dsp:txBody>
      <dsp:txXfrm>
        <a:off x="4288794" y="1046"/>
        <a:ext cx="3479899" cy="2087939"/>
      </dsp:txXfrm>
    </dsp:sp>
    <dsp:sp modelId="{0A003D8C-3DF9-4F24-9E94-BA2530E51DF6}">
      <dsp:nvSpPr>
        <dsp:cNvPr id="0" name=""/>
        <dsp:cNvSpPr/>
      </dsp:nvSpPr>
      <dsp:spPr>
        <a:xfrm>
          <a:off x="460905" y="2436975"/>
          <a:ext cx="3479899" cy="208793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a:latin typeface="Century Schoolbook" panose="02040604050505020304" pitchFamily="18" charset="0"/>
            </a:rPr>
            <a:t>8 – 12 students</a:t>
          </a:r>
          <a:endParaRPr lang="en-US" sz="4200" kern="1200" dirty="0">
            <a:latin typeface="Century Schoolbook" panose="02040604050505020304" pitchFamily="18" charset="0"/>
          </a:endParaRPr>
        </a:p>
      </dsp:txBody>
      <dsp:txXfrm>
        <a:off x="460905" y="2436975"/>
        <a:ext cx="3479899" cy="2087939"/>
      </dsp:txXfrm>
    </dsp:sp>
    <dsp:sp modelId="{1B16DDBC-216B-4790-AB23-766431C4AAE6}">
      <dsp:nvSpPr>
        <dsp:cNvPr id="0" name=""/>
        <dsp:cNvSpPr/>
      </dsp:nvSpPr>
      <dsp:spPr>
        <a:xfrm>
          <a:off x="4288794" y="2436975"/>
          <a:ext cx="3479899" cy="208793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20" tIns="160020" rIns="160020" bIns="160020" numCol="1" spcCol="1270" anchor="ctr" anchorCtr="0">
          <a:noAutofit/>
        </a:bodyPr>
        <a:lstStyle/>
        <a:p>
          <a:pPr marL="0" lvl="0" indent="0" algn="ctr" defTabSz="1866900">
            <a:lnSpc>
              <a:spcPct val="90000"/>
            </a:lnSpc>
            <a:spcBef>
              <a:spcPct val="0"/>
            </a:spcBef>
            <a:spcAft>
              <a:spcPct val="35000"/>
            </a:spcAft>
            <a:buNone/>
          </a:pPr>
          <a:r>
            <a:rPr lang="en-US" sz="4200" kern="1200">
              <a:latin typeface="Century Schoolbook" panose="02040604050505020304" pitchFamily="18" charset="0"/>
            </a:rPr>
            <a:t>Excel based class</a:t>
          </a:r>
          <a:endParaRPr lang="en-US" sz="4200" kern="1200" dirty="0">
            <a:latin typeface="Century Schoolbook" panose="02040604050505020304" pitchFamily="18" charset="0"/>
          </a:endParaRPr>
        </a:p>
      </dsp:txBody>
      <dsp:txXfrm>
        <a:off x="4288794" y="2436975"/>
        <a:ext cx="3479899" cy="208793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D2EAD-7E68-455B-9923-418B91C47F65}">
      <dsp:nvSpPr>
        <dsp:cNvPr id="0" name=""/>
        <dsp:cNvSpPr/>
      </dsp:nvSpPr>
      <dsp:spPr>
        <a:xfrm>
          <a:off x="0" y="3712269"/>
          <a:ext cx="8229600" cy="812153"/>
        </a:xfrm>
        <a:prstGeom prst="rec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Final Phase: Integration</a:t>
          </a:r>
        </a:p>
      </dsp:txBody>
      <dsp:txXfrm>
        <a:off x="0" y="3712269"/>
        <a:ext cx="8229600" cy="438563"/>
      </dsp:txXfrm>
    </dsp:sp>
    <dsp:sp modelId="{62B8CB6E-A372-4575-ABD4-24C18B4C07AB}">
      <dsp:nvSpPr>
        <dsp:cNvPr id="0" name=""/>
        <dsp:cNvSpPr/>
      </dsp:nvSpPr>
      <dsp:spPr>
        <a:xfrm>
          <a:off x="0" y="4134589"/>
          <a:ext cx="4114799" cy="373590"/>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Final Presentation</a:t>
          </a:r>
        </a:p>
      </dsp:txBody>
      <dsp:txXfrm>
        <a:off x="0" y="4134589"/>
        <a:ext cx="4114799" cy="373590"/>
      </dsp:txXfrm>
    </dsp:sp>
    <dsp:sp modelId="{65675D18-DD04-475C-BEFD-7A9AFFAD2A49}">
      <dsp:nvSpPr>
        <dsp:cNvPr id="0" name=""/>
        <dsp:cNvSpPr/>
      </dsp:nvSpPr>
      <dsp:spPr>
        <a:xfrm>
          <a:off x="4114800" y="4134589"/>
          <a:ext cx="4114799" cy="373590"/>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Final Report</a:t>
          </a:r>
        </a:p>
      </dsp:txBody>
      <dsp:txXfrm>
        <a:off x="4114800" y="4134589"/>
        <a:ext cx="4114799" cy="373590"/>
      </dsp:txXfrm>
    </dsp:sp>
    <dsp:sp modelId="{51F54B2A-2286-40EA-A482-EA184D459D56}">
      <dsp:nvSpPr>
        <dsp:cNvPr id="0" name=""/>
        <dsp:cNvSpPr/>
      </dsp:nvSpPr>
      <dsp:spPr>
        <a:xfrm rot="10800000">
          <a:off x="0" y="2475359"/>
          <a:ext cx="8229600" cy="1249092"/>
        </a:xfrm>
        <a:prstGeom prst="upArrowCallou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Phase 3: Aggregate Planning</a:t>
          </a:r>
        </a:p>
      </dsp:txBody>
      <dsp:txXfrm rot="-10800000">
        <a:off x="0" y="2628911"/>
        <a:ext cx="8229600" cy="284879"/>
      </dsp:txXfrm>
    </dsp:sp>
    <dsp:sp modelId="{E3C962FF-9C5D-4F3E-A0DA-0E34DD795C81}">
      <dsp:nvSpPr>
        <dsp:cNvPr id="0" name=""/>
        <dsp:cNvSpPr/>
      </dsp:nvSpPr>
      <dsp:spPr>
        <a:xfrm>
          <a:off x="0" y="2913790"/>
          <a:ext cx="4114799" cy="373478"/>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Exam 3: Other Material</a:t>
          </a:r>
        </a:p>
      </dsp:txBody>
      <dsp:txXfrm>
        <a:off x="0" y="2913790"/>
        <a:ext cx="4114799" cy="373478"/>
      </dsp:txXfrm>
    </dsp:sp>
    <dsp:sp modelId="{55F0D0BF-9A9C-48BC-98C5-1F9B96185C47}">
      <dsp:nvSpPr>
        <dsp:cNvPr id="0" name=""/>
        <dsp:cNvSpPr/>
      </dsp:nvSpPr>
      <dsp:spPr>
        <a:xfrm>
          <a:off x="4114800" y="2913790"/>
          <a:ext cx="4114799" cy="373478"/>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Presentation 3: Aggregate Planning</a:t>
          </a:r>
        </a:p>
      </dsp:txBody>
      <dsp:txXfrm>
        <a:off x="4114800" y="2913790"/>
        <a:ext cx="4114799" cy="373478"/>
      </dsp:txXfrm>
    </dsp:sp>
    <dsp:sp modelId="{9BD390EF-7F4B-4CC1-A43B-27F1D79EDC6D}">
      <dsp:nvSpPr>
        <dsp:cNvPr id="0" name=""/>
        <dsp:cNvSpPr/>
      </dsp:nvSpPr>
      <dsp:spPr>
        <a:xfrm rot="10800000">
          <a:off x="0" y="1238448"/>
          <a:ext cx="8229600" cy="1249092"/>
        </a:xfrm>
        <a:prstGeom prst="upArrowCallou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Phase 2: Forecasting</a:t>
          </a:r>
        </a:p>
      </dsp:txBody>
      <dsp:txXfrm rot="-10800000">
        <a:off x="0" y="1392000"/>
        <a:ext cx="8229600" cy="284879"/>
      </dsp:txXfrm>
    </dsp:sp>
    <dsp:sp modelId="{C2B3984B-1EB9-41A9-9EDC-DF14EB7D7693}">
      <dsp:nvSpPr>
        <dsp:cNvPr id="0" name=""/>
        <dsp:cNvSpPr/>
      </dsp:nvSpPr>
      <dsp:spPr>
        <a:xfrm>
          <a:off x="0" y="1676880"/>
          <a:ext cx="4114799" cy="373478"/>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Exam 2: Aggregate Planning</a:t>
          </a:r>
        </a:p>
      </dsp:txBody>
      <dsp:txXfrm>
        <a:off x="0" y="1676880"/>
        <a:ext cx="4114799" cy="373478"/>
      </dsp:txXfrm>
    </dsp:sp>
    <dsp:sp modelId="{5BF238BA-569C-4BF6-8C3D-77FCFEC37DEF}">
      <dsp:nvSpPr>
        <dsp:cNvPr id="0" name=""/>
        <dsp:cNvSpPr/>
      </dsp:nvSpPr>
      <dsp:spPr>
        <a:xfrm>
          <a:off x="4114800" y="1676880"/>
          <a:ext cx="4114799" cy="373478"/>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Presentation 2: Forecasting</a:t>
          </a:r>
        </a:p>
      </dsp:txBody>
      <dsp:txXfrm>
        <a:off x="4114800" y="1676880"/>
        <a:ext cx="4114799" cy="373478"/>
      </dsp:txXfrm>
    </dsp:sp>
    <dsp:sp modelId="{500659EF-4BCB-48EF-AEFD-6619BFBFC4EA}">
      <dsp:nvSpPr>
        <dsp:cNvPr id="0" name=""/>
        <dsp:cNvSpPr/>
      </dsp:nvSpPr>
      <dsp:spPr>
        <a:xfrm rot="10800000">
          <a:off x="0" y="1538"/>
          <a:ext cx="8229600" cy="1249092"/>
        </a:xfrm>
        <a:prstGeom prst="upArrowCallout">
          <a:avLst/>
        </a:prstGeom>
        <a:solidFill>
          <a:sysClr val="window" lastClr="FFFFFF">
            <a:hueOff val="0"/>
            <a:satOff val="0"/>
            <a:lumOff val="0"/>
            <a:alphaOff val="0"/>
          </a:sysClr>
        </a:solidFill>
        <a:ln w="12700" cap="flat" cmpd="sng" algn="ctr">
          <a:solidFill>
            <a:sysClr val="windowText" lastClr="000000">
              <a:shade val="8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Phase 1: Introduction to the Company and Product Strategy</a:t>
          </a:r>
        </a:p>
      </dsp:txBody>
      <dsp:txXfrm rot="-10800000">
        <a:off x="0" y="155090"/>
        <a:ext cx="8229600" cy="284879"/>
      </dsp:txXfrm>
    </dsp:sp>
    <dsp:sp modelId="{35B3177F-1880-4A0A-B70A-4E931F0C1983}">
      <dsp:nvSpPr>
        <dsp:cNvPr id="0" name=""/>
        <dsp:cNvSpPr/>
      </dsp:nvSpPr>
      <dsp:spPr>
        <a:xfrm>
          <a:off x="0" y="439970"/>
          <a:ext cx="4114799" cy="373478"/>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Exam 1: Forecasting</a:t>
          </a:r>
        </a:p>
      </dsp:txBody>
      <dsp:txXfrm>
        <a:off x="0" y="439970"/>
        <a:ext cx="4114799" cy="373478"/>
      </dsp:txXfrm>
    </dsp:sp>
    <dsp:sp modelId="{B9819FF6-BB0D-404F-A6B6-912A8E809951}">
      <dsp:nvSpPr>
        <dsp:cNvPr id="0" name=""/>
        <dsp:cNvSpPr/>
      </dsp:nvSpPr>
      <dsp:spPr>
        <a:xfrm>
          <a:off x="4114800" y="439970"/>
          <a:ext cx="4114799" cy="373478"/>
        </a:xfrm>
        <a:prstGeom prst="rect">
          <a:avLst/>
        </a:prstGeom>
        <a:solidFill>
          <a:sysClr val="window" lastClr="FFFFFF">
            <a:alpha val="90000"/>
            <a:tint val="40000"/>
            <a:hueOff val="0"/>
            <a:satOff val="0"/>
            <a:lumOff val="0"/>
            <a:alphaOff val="0"/>
          </a:sysClr>
        </a:solidFill>
        <a:ln w="12700" cap="flat" cmpd="sng" algn="ctr">
          <a:solidFill>
            <a:sysClr val="windowText" lastClr="000000">
              <a:alpha val="90000"/>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en-US" sz="1800" kern="1200">
              <a:solidFill>
                <a:sysClr val="windowText" lastClr="000000">
                  <a:hueOff val="0"/>
                  <a:satOff val="0"/>
                  <a:lumOff val="0"/>
                  <a:alphaOff val="0"/>
                </a:sysClr>
              </a:solidFill>
              <a:latin typeface="Century Schoolbook" panose="02040604050505020304" pitchFamily="18" charset="0"/>
              <a:ea typeface="+mn-ea"/>
              <a:cs typeface="+mn-cs"/>
            </a:rPr>
            <a:t>Presentation 1: Product Strategy</a:t>
          </a:r>
        </a:p>
      </dsp:txBody>
      <dsp:txXfrm>
        <a:off x="4114800" y="439970"/>
        <a:ext cx="4114799" cy="37347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49CE8-5056-4BD1-8B2A-8F5DD2D9D6A6}">
      <dsp:nvSpPr>
        <dsp:cNvPr id="0" name=""/>
        <dsp:cNvSpPr/>
      </dsp:nvSpPr>
      <dsp:spPr>
        <a:xfrm>
          <a:off x="460905" y="1046"/>
          <a:ext cx="3479899" cy="208793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i="0" u="none" strike="noStrike" kern="1200">
              <a:effectLst/>
              <a:latin typeface="Century Schoolbook" panose="02040604050505020304" pitchFamily="18" charset="0"/>
            </a:rPr>
            <a:t>Unrealistic decision-making</a:t>
          </a:r>
          <a:endParaRPr lang="en-US" sz="3800" kern="1200" dirty="0"/>
        </a:p>
      </dsp:txBody>
      <dsp:txXfrm>
        <a:off x="460905" y="1046"/>
        <a:ext cx="3479899" cy="2087939"/>
      </dsp:txXfrm>
    </dsp:sp>
    <dsp:sp modelId="{64D8F576-72AA-46C8-9F8E-DCBC48E42CE4}">
      <dsp:nvSpPr>
        <dsp:cNvPr id="0" name=""/>
        <dsp:cNvSpPr/>
      </dsp:nvSpPr>
      <dsp:spPr>
        <a:xfrm>
          <a:off x="4288794" y="1046"/>
          <a:ext cx="3479899" cy="208793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i="0" u="none" strike="noStrike" kern="1200">
              <a:effectLst/>
              <a:latin typeface="Century Schoolbook" panose="02040604050505020304" pitchFamily="18" charset="0"/>
            </a:rPr>
            <a:t>Poor presentations</a:t>
          </a:r>
          <a:endParaRPr lang="en-US" sz="3800" b="0" i="0" u="none" strike="noStrike" kern="1200" dirty="0">
            <a:effectLst/>
            <a:latin typeface="Arial" panose="020B0604020202020204" pitchFamily="34" charset="0"/>
          </a:endParaRPr>
        </a:p>
      </dsp:txBody>
      <dsp:txXfrm>
        <a:off x="4288794" y="1046"/>
        <a:ext cx="3479899" cy="2087939"/>
      </dsp:txXfrm>
    </dsp:sp>
    <dsp:sp modelId="{BEDE72C4-54F8-4BF4-AC47-5369C252BA93}">
      <dsp:nvSpPr>
        <dsp:cNvPr id="0" name=""/>
        <dsp:cNvSpPr/>
      </dsp:nvSpPr>
      <dsp:spPr>
        <a:xfrm>
          <a:off x="2374850" y="2436975"/>
          <a:ext cx="3479899" cy="208793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b="0" i="0" u="none" strike="noStrike" kern="1200">
              <a:effectLst/>
              <a:latin typeface="Century Schoolbook" panose="02040604050505020304" pitchFamily="18" charset="0"/>
            </a:rPr>
            <a:t>Dysfunctional team processes</a:t>
          </a:r>
          <a:endParaRPr lang="en-US" sz="3800" b="0" i="0" u="none" strike="noStrike" kern="1200" dirty="0">
            <a:effectLst/>
            <a:latin typeface="Arial" panose="020B0604020202020204" pitchFamily="34" charset="0"/>
          </a:endParaRPr>
        </a:p>
      </dsp:txBody>
      <dsp:txXfrm>
        <a:off x="2374850" y="2436975"/>
        <a:ext cx="3479899" cy="2087939"/>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5231639" y="0"/>
            <a:ext cx="4002299" cy="350520"/>
          </a:xfrm>
          <a:prstGeom prst="rect">
            <a:avLst/>
          </a:prstGeom>
        </p:spPr>
        <p:txBody>
          <a:bodyPr vert="horz" lIns="92830" tIns="46415" rIns="92830" bIns="46415" rtlCol="0"/>
          <a:lstStyle>
            <a:lvl1pPr algn="r">
              <a:defRPr sz="1200"/>
            </a:lvl1pPr>
          </a:lstStyle>
          <a:p>
            <a:fld id="{E095F64F-B7ED-43B6-9DD6-305D25835447}" type="datetimeFigureOut">
              <a:rPr lang="en-US" smtClean="0"/>
              <a:t>7/16/2023</a:t>
            </a:fld>
            <a:endParaRPr lang="en-US"/>
          </a:p>
        </p:txBody>
      </p:sp>
      <p:sp>
        <p:nvSpPr>
          <p:cNvPr id="4" name="Footer Placeholder 3"/>
          <p:cNvSpPr>
            <a:spLocks noGrp="1"/>
          </p:cNvSpPr>
          <p:nvPr>
            <p:ph type="ftr" sz="quarter" idx="2"/>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5231639" y="6658664"/>
            <a:ext cx="4002299" cy="350520"/>
          </a:xfrm>
          <a:prstGeom prst="rect">
            <a:avLst/>
          </a:prstGeom>
        </p:spPr>
        <p:txBody>
          <a:bodyPr vert="horz" lIns="92830" tIns="46415" rIns="92830" bIns="46415" rtlCol="0" anchor="b"/>
          <a:lstStyle>
            <a:lvl1pPr algn="r">
              <a:defRPr sz="1200"/>
            </a:lvl1pPr>
          </a:lstStyle>
          <a:p>
            <a:fld id="{AB4171CE-B40E-4882-90C9-67D94FDED955}" type="slidenum">
              <a:rPr lang="en-US" smtClean="0"/>
              <a:t>‹#›</a:t>
            </a:fld>
            <a:endParaRPr lang="en-US"/>
          </a:p>
        </p:txBody>
      </p:sp>
    </p:spTree>
    <p:extLst>
      <p:ext uri="{BB962C8B-B14F-4D97-AF65-F5344CB8AC3E}">
        <p14:creationId xmlns:p14="http://schemas.microsoft.com/office/powerpoint/2010/main" val="3110525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5231639" y="0"/>
            <a:ext cx="4002299" cy="350520"/>
          </a:xfrm>
          <a:prstGeom prst="rect">
            <a:avLst/>
          </a:prstGeom>
        </p:spPr>
        <p:txBody>
          <a:bodyPr vert="horz" lIns="92830" tIns="46415" rIns="92830" bIns="46415" rtlCol="0"/>
          <a:lstStyle>
            <a:lvl1pPr algn="r">
              <a:defRPr sz="1200"/>
            </a:lvl1pPr>
          </a:lstStyle>
          <a:p>
            <a:fld id="{B6EC3527-F1E9-4459-BC85-A8084B934C27}" type="datetimeFigureOut">
              <a:rPr lang="en-US" smtClean="0"/>
              <a:t>7/16/2023</a:t>
            </a:fld>
            <a:endParaRPr lang="en-US"/>
          </a:p>
        </p:txBody>
      </p:sp>
      <p:sp>
        <p:nvSpPr>
          <p:cNvPr id="4" name="Slide Image Placeholder 3"/>
          <p:cNvSpPr>
            <a:spLocks noGrp="1" noRot="1" noChangeAspect="1"/>
          </p:cNvSpPr>
          <p:nvPr>
            <p:ph type="sldImg" idx="2"/>
          </p:nvPr>
        </p:nvSpPr>
        <p:spPr>
          <a:xfrm>
            <a:off x="2865438" y="525463"/>
            <a:ext cx="3505200" cy="262890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02299" cy="350520"/>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5231639" y="6658664"/>
            <a:ext cx="4002299" cy="350520"/>
          </a:xfrm>
          <a:prstGeom prst="rect">
            <a:avLst/>
          </a:prstGeom>
        </p:spPr>
        <p:txBody>
          <a:bodyPr vert="horz" lIns="92830" tIns="46415" rIns="92830" bIns="46415" rtlCol="0" anchor="b"/>
          <a:lstStyle>
            <a:lvl1pPr algn="r">
              <a:defRPr sz="1200"/>
            </a:lvl1pPr>
          </a:lstStyle>
          <a:p>
            <a:fld id="{61361F0E-6EDA-425F-B435-6C9B6F8412EB}" type="slidenum">
              <a:rPr lang="en-US" smtClean="0"/>
              <a:t>‹#›</a:t>
            </a:fld>
            <a:endParaRPr lang="en-US"/>
          </a:p>
        </p:txBody>
      </p:sp>
    </p:spTree>
    <p:extLst>
      <p:ext uri="{BB962C8B-B14F-4D97-AF65-F5344CB8AC3E}">
        <p14:creationId xmlns:p14="http://schemas.microsoft.com/office/powerpoint/2010/main" val="4038776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393229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(c) Hari K Rajagopalan</a:t>
            </a:r>
          </a:p>
        </p:txBody>
      </p:sp>
    </p:spTree>
    <p:extLst>
      <p:ext uri="{BB962C8B-B14F-4D97-AF65-F5344CB8AC3E}">
        <p14:creationId xmlns:p14="http://schemas.microsoft.com/office/powerpoint/2010/main" val="252393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844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85283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505904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361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2676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24169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3231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395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(c) Hari K Rajagopalan</a:t>
            </a:r>
          </a:p>
        </p:txBody>
      </p:sp>
    </p:spTree>
    <p:extLst>
      <p:ext uri="{BB962C8B-B14F-4D97-AF65-F5344CB8AC3E}">
        <p14:creationId xmlns:p14="http://schemas.microsoft.com/office/powerpoint/2010/main" val="191242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6875"/>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a:extLst>
              <a:ext uri="{FF2B5EF4-FFF2-40B4-BE49-F238E27FC236}">
                <a16:creationId xmlns:a16="http://schemas.microsoft.com/office/drawing/2014/main" id="{2D65C7FF-9EC7-6D4E-5F7D-06757E81F59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144768"/>
            <a:ext cx="7315200" cy="713232"/>
          </a:xfrm>
          <a:prstGeom prst="rect">
            <a:avLst/>
          </a:prstGeom>
        </p:spPr>
      </p:pic>
    </p:spTree>
    <p:extLst>
      <p:ext uri="{BB962C8B-B14F-4D97-AF65-F5344CB8AC3E}">
        <p14:creationId xmlns:p14="http://schemas.microsoft.com/office/powerpoint/2010/main" val="3228834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chemeClr val="tx1"/>
          </a:solidFill>
          <a:latin typeface="Century Schoolbook" panose="020406040505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Century Schoolbook" panose="020406040505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Century Schoolbook" panose="020406040505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Century Schoolbook" panose="020406040505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Century Schoolbook" panose="020406040505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Century Schoolbook" panose="020406040505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F78E2-447C-A4F6-CF4F-52CB480CF128}"/>
              </a:ext>
            </a:extLst>
          </p:cNvPr>
          <p:cNvSpPr>
            <a:spLocks noGrp="1"/>
          </p:cNvSpPr>
          <p:nvPr>
            <p:ph type="ctrTitle"/>
          </p:nvPr>
        </p:nvSpPr>
        <p:spPr/>
        <p:txBody>
          <a:bodyPr>
            <a:normAutofit fontScale="90000"/>
          </a:bodyPr>
          <a:lstStyle/>
          <a:p>
            <a:r>
              <a:rPr lang="en-US" dirty="0"/>
              <a:t>Improving the Academic Project Experience: Agile Project Management</a:t>
            </a:r>
          </a:p>
        </p:txBody>
      </p:sp>
      <p:sp>
        <p:nvSpPr>
          <p:cNvPr id="3" name="Subtitle 2">
            <a:extLst>
              <a:ext uri="{FF2B5EF4-FFF2-40B4-BE49-F238E27FC236}">
                <a16:creationId xmlns:a16="http://schemas.microsoft.com/office/drawing/2014/main" id="{0CBF9CEA-587E-9611-BC9F-C46249E4CAF4}"/>
              </a:ext>
            </a:extLst>
          </p:cNvPr>
          <p:cNvSpPr>
            <a:spLocks noGrp="1"/>
          </p:cNvSpPr>
          <p:nvPr>
            <p:ph type="subTitle" idx="1"/>
          </p:nvPr>
        </p:nvSpPr>
        <p:spPr/>
        <p:txBody>
          <a:bodyPr/>
          <a:lstStyle/>
          <a:p>
            <a:r>
              <a:rPr lang="en-US" dirty="0"/>
              <a:t>Hari K Rajagopalan</a:t>
            </a:r>
          </a:p>
        </p:txBody>
      </p:sp>
    </p:spTree>
    <p:extLst>
      <p:ext uri="{BB962C8B-B14F-4D97-AF65-F5344CB8AC3E}">
        <p14:creationId xmlns:p14="http://schemas.microsoft.com/office/powerpoint/2010/main" val="788203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33CF9-FC91-763F-CECF-27B348F2F34F}"/>
              </a:ext>
            </a:extLst>
          </p:cNvPr>
          <p:cNvSpPr>
            <a:spLocks noGrp="1"/>
          </p:cNvSpPr>
          <p:nvPr>
            <p:ph type="title"/>
          </p:nvPr>
        </p:nvSpPr>
        <p:spPr/>
        <p:txBody>
          <a:bodyPr/>
          <a:lstStyle/>
          <a:p>
            <a:r>
              <a:rPr lang="en-US" dirty="0"/>
              <a:t>Implementation</a:t>
            </a:r>
          </a:p>
        </p:txBody>
      </p:sp>
      <p:graphicFrame>
        <p:nvGraphicFramePr>
          <p:cNvPr id="7" name="Content Placeholder 6">
            <a:extLst>
              <a:ext uri="{FF2B5EF4-FFF2-40B4-BE49-F238E27FC236}">
                <a16:creationId xmlns:a16="http://schemas.microsoft.com/office/drawing/2014/main" id="{43715AC8-32D8-DDAF-1CBF-4A6CCE452D54}"/>
              </a:ext>
            </a:extLst>
          </p:cNvPr>
          <p:cNvGraphicFramePr>
            <a:graphicFrameLocks noGrp="1"/>
          </p:cNvGraphicFramePr>
          <p:nvPr>
            <p:ph idx="1"/>
            <p:extLst>
              <p:ext uri="{D42A27DB-BD31-4B8C-83A1-F6EECF244321}">
                <p14:modId xmlns:p14="http://schemas.microsoft.com/office/powerpoint/2010/main" val="1708116879"/>
              </p:ext>
            </p:extLst>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432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graphicEl>
                                              <a:dgm id="{9083D656-D713-4006-989F-AABA9C5F9DF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graphicEl>
                                              <a:dgm id="{562EB4FF-82D7-4C65-991A-659B2095581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graphicEl>
                                              <a:dgm id="{0A003D8C-3DF9-4F24-9E94-BA2530E51DF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graphicEl>
                                              <a:dgm id="{1B16DDBC-216B-4790-AB23-766431C4AAE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B39E1-6B51-28CA-380A-04A7CC36AB9D}"/>
              </a:ext>
            </a:extLst>
          </p:cNvPr>
          <p:cNvSpPr>
            <a:spLocks noGrp="1"/>
          </p:cNvSpPr>
          <p:nvPr>
            <p:ph type="title"/>
          </p:nvPr>
        </p:nvSpPr>
        <p:spPr>
          <a:xfrm>
            <a:off x="457200" y="337881"/>
            <a:ext cx="8229600" cy="1143000"/>
          </a:xfrm>
        </p:spPr>
        <p:txBody>
          <a:bodyPr/>
          <a:lstStyle/>
          <a:p>
            <a:r>
              <a:rPr lang="en-US" dirty="0"/>
              <a:t>Design of the Semester</a:t>
            </a:r>
          </a:p>
        </p:txBody>
      </p:sp>
      <p:graphicFrame>
        <p:nvGraphicFramePr>
          <p:cNvPr id="7" name="Content Placeholder 6">
            <a:extLst>
              <a:ext uri="{FF2B5EF4-FFF2-40B4-BE49-F238E27FC236}">
                <a16:creationId xmlns:a16="http://schemas.microsoft.com/office/drawing/2014/main" id="{2E7072F6-9ADC-DA39-4929-8A52E0829D4E}"/>
              </a:ext>
            </a:extLst>
          </p:cNvPr>
          <p:cNvGraphicFramePr>
            <a:graphicFrameLocks noGrp="1"/>
          </p:cNvGraphicFramePr>
          <p:nvPr>
            <p:ph idx="1"/>
            <p:extLst>
              <p:ext uri="{D42A27DB-BD31-4B8C-83A1-F6EECF244321}">
                <p14:modId xmlns:p14="http://schemas.microsoft.com/office/powerpoint/2010/main" val="660045453"/>
              </p:ext>
            </p:extLst>
          </p:nvPr>
        </p:nvGraphicFramePr>
        <p:xfrm>
          <a:off x="609600" y="144780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4428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BBE7B-C484-C794-2699-F553FE7C5FFB}"/>
              </a:ext>
            </a:extLst>
          </p:cNvPr>
          <p:cNvSpPr>
            <a:spLocks noGrp="1"/>
          </p:cNvSpPr>
          <p:nvPr>
            <p:ph type="title"/>
          </p:nvPr>
        </p:nvSpPr>
        <p:spPr/>
        <p:txBody>
          <a:bodyPr/>
          <a:lstStyle/>
          <a:p>
            <a:r>
              <a:rPr lang="en-US" dirty="0"/>
              <a:t>Problems with the Class</a:t>
            </a:r>
          </a:p>
        </p:txBody>
      </p:sp>
      <p:graphicFrame>
        <p:nvGraphicFramePr>
          <p:cNvPr id="6" name="Content Placeholder 5">
            <a:extLst>
              <a:ext uri="{FF2B5EF4-FFF2-40B4-BE49-F238E27FC236}">
                <a16:creationId xmlns:a16="http://schemas.microsoft.com/office/drawing/2014/main" id="{592920C2-C237-7077-D969-551C168E2B63}"/>
              </a:ext>
            </a:extLst>
          </p:cNvPr>
          <p:cNvGraphicFramePr>
            <a:graphicFrameLocks noGrp="1"/>
          </p:cNvGraphicFramePr>
          <p:nvPr>
            <p:ph idx="1"/>
            <p:extLst>
              <p:ext uri="{D42A27DB-BD31-4B8C-83A1-F6EECF244321}">
                <p14:modId xmlns:p14="http://schemas.microsoft.com/office/powerpoint/2010/main" val="2071983847"/>
              </p:ext>
            </p:extLst>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8867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6637E-86DB-A6F5-478F-5AF3024C6BD6}"/>
              </a:ext>
            </a:extLst>
          </p:cNvPr>
          <p:cNvSpPr>
            <a:spLocks noGrp="1"/>
          </p:cNvSpPr>
          <p:nvPr>
            <p:ph type="title"/>
          </p:nvPr>
        </p:nvSpPr>
        <p:spPr/>
        <p:txBody>
          <a:bodyPr/>
          <a:lstStyle/>
          <a:p>
            <a:r>
              <a:rPr lang="en-US" dirty="0"/>
              <a:t>Agile Project</a:t>
            </a:r>
          </a:p>
        </p:txBody>
      </p:sp>
      <p:graphicFrame>
        <p:nvGraphicFramePr>
          <p:cNvPr id="4" name="Content Placeholder 3">
            <a:extLst>
              <a:ext uri="{FF2B5EF4-FFF2-40B4-BE49-F238E27FC236}">
                <a16:creationId xmlns:a16="http://schemas.microsoft.com/office/drawing/2014/main" id="{264DAFA2-A184-A339-B78F-E75379EAA1D5}"/>
              </a:ext>
            </a:extLst>
          </p:cNvPr>
          <p:cNvGraphicFramePr>
            <a:graphicFrameLocks noGrp="1"/>
          </p:cNvGraphicFramePr>
          <p:nvPr>
            <p:ph idx="1"/>
            <p:extLst>
              <p:ext uri="{D42A27DB-BD31-4B8C-83A1-F6EECF244321}">
                <p14:modId xmlns:p14="http://schemas.microsoft.com/office/powerpoint/2010/main" val="2678900785"/>
              </p:ext>
            </p:extLst>
          </p:nvPr>
        </p:nvGraphicFramePr>
        <p:xfrm>
          <a:off x="609600" y="129540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280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51FD4BFF-4901-4072-B30C-E3A493D7C390}"/>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19359AA3-5E34-4438-A853-594E4A9FC12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714C0D34-F30E-4B92-95D3-904309DEEC06}"/>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8DC8412A-E009-46B8-8D43-ECA561F2AC8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6637E-86DB-A6F5-478F-5AF3024C6BD6}"/>
              </a:ext>
            </a:extLst>
          </p:cNvPr>
          <p:cNvSpPr>
            <a:spLocks noGrp="1"/>
          </p:cNvSpPr>
          <p:nvPr>
            <p:ph type="title"/>
          </p:nvPr>
        </p:nvSpPr>
        <p:spPr/>
        <p:txBody>
          <a:bodyPr/>
          <a:lstStyle/>
          <a:p>
            <a:r>
              <a:rPr lang="en-US" dirty="0"/>
              <a:t>Agile Project</a:t>
            </a:r>
          </a:p>
        </p:txBody>
      </p:sp>
      <p:graphicFrame>
        <p:nvGraphicFramePr>
          <p:cNvPr id="4" name="Content Placeholder 3">
            <a:extLst>
              <a:ext uri="{FF2B5EF4-FFF2-40B4-BE49-F238E27FC236}">
                <a16:creationId xmlns:a16="http://schemas.microsoft.com/office/drawing/2014/main" id="{264DAFA2-A184-A339-B78F-E75379EAA1D5}"/>
              </a:ext>
            </a:extLst>
          </p:cNvPr>
          <p:cNvGraphicFramePr>
            <a:graphicFrameLocks noGrp="1"/>
          </p:cNvGraphicFramePr>
          <p:nvPr>
            <p:ph idx="1"/>
            <p:extLst>
              <p:ext uri="{D42A27DB-BD31-4B8C-83A1-F6EECF244321}">
                <p14:modId xmlns:p14="http://schemas.microsoft.com/office/powerpoint/2010/main" val="906659371"/>
              </p:ext>
            </p:extLst>
          </p:nvPr>
        </p:nvGraphicFramePr>
        <p:xfrm>
          <a:off x="609600" y="129540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6259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8DE61DB0-3A75-4FF5-880F-4B54E748BAA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F6B1172-0734-42DC-915D-649939F89A7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A55EA15C-2FE3-406C-B260-201E3106EA7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FBB51B0F-DAA3-419A-8495-87B74B8E3A7D}"/>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FA07D-9B8C-B497-00BB-E0385B0176AF}"/>
              </a:ext>
            </a:extLst>
          </p:cNvPr>
          <p:cNvSpPr>
            <a:spLocks noGrp="1"/>
          </p:cNvSpPr>
          <p:nvPr>
            <p:ph type="title"/>
          </p:nvPr>
        </p:nvSpPr>
        <p:spPr/>
        <p:txBody>
          <a:bodyPr/>
          <a:lstStyle/>
          <a:p>
            <a:r>
              <a:rPr lang="en-US" dirty="0"/>
              <a:t>Problems and Solutions</a:t>
            </a:r>
          </a:p>
        </p:txBody>
      </p:sp>
      <p:graphicFrame>
        <p:nvGraphicFramePr>
          <p:cNvPr id="4" name="Content Placeholder 3">
            <a:extLst>
              <a:ext uri="{FF2B5EF4-FFF2-40B4-BE49-F238E27FC236}">
                <a16:creationId xmlns:a16="http://schemas.microsoft.com/office/drawing/2014/main" id="{4AE1BDB1-1961-DB39-827F-74AC53D6CFC5}"/>
              </a:ext>
            </a:extLst>
          </p:cNvPr>
          <p:cNvGraphicFramePr>
            <a:graphicFrameLocks noGrp="1"/>
          </p:cNvGraphicFramePr>
          <p:nvPr>
            <p:ph idx="1"/>
            <p:extLst>
              <p:ext uri="{D42A27DB-BD31-4B8C-83A1-F6EECF244321}">
                <p14:modId xmlns:p14="http://schemas.microsoft.com/office/powerpoint/2010/main" val="2999400467"/>
              </p:ext>
            </p:extLst>
          </p:nvPr>
        </p:nvGraphicFramePr>
        <p:xfrm>
          <a:off x="447368" y="1752600"/>
          <a:ext cx="8229600" cy="2743200"/>
        </p:xfrm>
        <a:graphic>
          <a:graphicData uri="http://schemas.openxmlformats.org/drawingml/2006/table">
            <a:tbl>
              <a:tblPr firstRow="1" bandRow="1">
                <a:tableStyleId>{073A0DAA-6AF3-43AB-8588-CEC1D06C72B9}</a:tableStyleId>
              </a:tblPr>
              <a:tblGrid>
                <a:gridCol w="1991032">
                  <a:extLst>
                    <a:ext uri="{9D8B030D-6E8A-4147-A177-3AD203B41FA5}">
                      <a16:colId xmlns:a16="http://schemas.microsoft.com/office/drawing/2014/main" val="2057973765"/>
                    </a:ext>
                  </a:extLst>
                </a:gridCol>
                <a:gridCol w="1828800">
                  <a:extLst>
                    <a:ext uri="{9D8B030D-6E8A-4147-A177-3AD203B41FA5}">
                      <a16:colId xmlns:a16="http://schemas.microsoft.com/office/drawing/2014/main" val="3897699168"/>
                    </a:ext>
                  </a:extLst>
                </a:gridCol>
                <a:gridCol w="4409768">
                  <a:extLst>
                    <a:ext uri="{9D8B030D-6E8A-4147-A177-3AD203B41FA5}">
                      <a16:colId xmlns:a16="http://schemas.microsoft.com/office/drawing/2014/main" val="4069328472"/>
                    </a:ext>
                  </a:extLst>
                </a:gridCol>
              </a:tblGrid>
              <a:tr h="0">
                <a:tc>
                  <a:txBody>
                    <a:bodyPr/>
                    <a:lstStyle/>
                    <a:p>
                      <a:pPr marL="0" marR="0">
                        <a:spcBef>
                          <a:spcPts val="0"/>
                        </a:spcBef>
                        <a:spcAft>
                          <a:spcPts val="0"/>
                        </a:spcAft>
                      </a:pPr>
                      <a:r>
                        <a:rPr lang="en-US" sz="2000" dirty="0">
                          <a:effectLst/>
                          <a:latin typeface="Century Schoolbook" panose="02040604050505020304" pitchFamily="18" charset="0"/>
                        </a:rPr>
                        <a:t>Problem</a:t>
                      </a:r>
                      <a:endParaRPr lang="en-US" sz="2000" dirty="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marL="0" marR="0">
                        <a:spcBef>
                          <a:spcPts val="0"/>
                        </a:spcBef>
                        <a:spcAft>
                          <a:spcPts val="0"/>
                        </a:spcAft>
                      </a:pPr>
                      <a:r>
                        <a:rPr lang="en-US" sz="2000">
                          <a:effectLst/>
                          <a:latin typeface="Century Schoolbook" panose="02040604050505020304" pitchFamily="18" charset="0"/>
                        </a:rPr>
                        <a:t>Solution</a:t>
                      </a:r>
                      <a:endParaRPr lang="en-US" sz="200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marL="0" marR="0">
                        <a:spcBef>
                          <a:spcPts val="0"/>
                        </a:spcBef>
                        <a:spcAft>
                          <a:spcPts val="0"/>
                        </a:spcAft>
                      </a:pPr>
                      <a:r>
                        <a:rPr lang="en-US" sz="2000">
                          <a:effectLst/>
                          <a:latin typeface="Century Schoolbook" panose="02040604050505020304" pitchFamily="18" charset="0"/>
                        </a:rPr>
                        <a:t>Intended Outcome</a:t>
                      </a:r>
                      <a:endParaRPr lang="en-US" sz="200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9808984"/>
                  </a:ext>
                </a:extLst>
              </a:tr>
              <a:tr h="0">
                <a:tc>
                  <a:txBody>
                    <a:bodyPr/>
                    <a:lstStyle/>
                    <a:p>
                      <a:pPr marL="0" marR="0">
                        <a:spcBef>
                          <a:spcPts val="0"/>
                        </a:spcBef>
                        <a:spcAft>
                          <a:spcPts val="0"/>
                        </a:spcAft>
                      </a:pPr>
                      <a:r>
                        <a:rPr lang="en-US" sz="2000" dirty="0">
                          <a:effectLst/>
                          <a:latin typeface="Century Schoolbook" panose="02040604050505020304" pitchFamily="18" charset="0"/>
                        </a:rPr>
                        <a:t>Unrealistic decision-making</a:t>
                      </a:r>
                      <a:endParaRPr lang="en-US" sz="2000" dirty="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marL="0" marR="0">
                        <a:spcBef>
                          <a:spcPts val="0"/>
                        </a:spcBef>
                        <a:spcAft>
                          <a:spcPts val="0"/>
                        </a:spcAft>
                      </a:pPr>
                      <a:r>
                        <a:rPr lang="en-US" sz="2000" dirty="0">
                          <a:effectLst/>
                          <a:latin typeface="Century Schoolbook" panose="02040604050505020304" pitchFamily="18" charset="0"/>
                        </a:rPr>
                        <a:t>Live client; </a:t>
                      </a:r>
                    </a:p>
                    <a:p>
                      <a:pPr marL="0" marR="0">
                        <a:spcBef>
                          <a:spcPts val="0"/>
                        </a:spcBef>
                        <a:spcAft>
                          <a:spcPts val="0"/>
                        </a:spcAft>
                      </a:pPr>
                      <a:r>
                        <a:rPr lang="en-US" sz="2000" dirty="0">
                          <a:effectLst/>
                          <a:latin typeface="Century Schoolbook" panose="02040604050505020304" pitchFamily="18" charset="0"/>
                        </a:rPr>
                        <a:t>Agile with Scrum</a:t>
                      </a:r>
                      <a:endParaRPr lang="en-US" sz="2000" dirty="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marL="0" marR="0">
                        <a:spcBef>
                          <a:spcPts val="0"/>
                        </a:spcBef>
                        <a:spcAft>
                          <a:spcPts val="0"/>
                        </a:spcAft>
                      </a:pPr>
                      <a:r>
                        <a:rPr lang="en-US" sz="2000" dirty="0">
                          <a:effectLst/>
                          <a:latin typeface="Century Schoolbook" panose="02040604050505020304" pitchFamily="18" charset="0"/>
                        </a:rPr>
                        <a:t>Increased comfort with real-world decision-making tradeoffs</a:t>
                      </a:r>
                      <a:endParaRPr lang="en-US" sz="2000" dirty="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038051819"/>
                  </a:ext>
                </a:extLst>
              </a:tr>
              <a:tr h="0">
                <a:tc>
                  <a:txBody>
                    <a:bodyPr/>
                    <a:lstStyle/>
                    <a:p>
                      <a:pPr marL="0" marR="0">
                        <a:spcBef>
                          <a:spcPts val="0"/>
                        </a:spcBef>
                        <a:spcAft>
                          <a:spcPts val="0"/>
                        </a:spcAft>
                      </a:pPr>
                      <a:r>
                        <a:rPr lang="en-US" sz="2000" dirty="0">
                          <a:effectLst/>
                          <a:latin typeface="Century Schoolbook" panose="02040604050505020304" pitchFamily="18" charset="0"/>
                        </a:rPr>
                        <a:t>Poor presentations</a:t>
                      </a:r>
                      <a:endParaRPr lang="en-US" sz="2000" dirty="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marL="0" marR="0">
                        <a:spcBef>
                          <a:spcPts val="0"/>
                        </a:spcBef>
                        <a:spcAft>
                          <a:spcPts val="0"/>
                        </a:spcAft>
                      </a:pPr>
                      <a:r>
                        <a:rPr lang="en-US" sz="2000">
                          <a:effectLst/>
                          <a:latin typeface="Century Schoolbook" panose="02040604050505020304" pitchFamily="18" charset="0"/>
                        </a:rPr>
                        <a:t>Agile with Scrum</a:t>
                      </a:r>
                      <a:endParaRPr lang="en-US" sz="200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marL="0" marR="0">
                        <a:spcBef>
                          <a:spcPts val="0"/>
                        </a:spcBef>
                        <a:spcAft>
                          <a:spcPts val="0"/>
                        </a:spcAft>
                      </a:pPr>
                      <a:r>
                        <a:rPr lang="en-US" sz="2000" dirty="0">
                          <a:effectLst/>
                          <a:latin typeface="Century Schoolbook" panose="02040604050505020304" pitchFamily="18" charset="0"/>
                        </a:rPr>
                        <a:t>Improved presentation skills including confidence and familiarity with content</a:t>
                      </a:r>
                      <a:endParaRPr lang="en-US" sz="2000" dirty="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81786333"/>
                  </a:ext>
                </a:extLst>
              </a:tr>
              <a:tr h="0">
                <a:tc>
                  <a:txBody>
                    <a:bodyPr/>
                    <a:lstStyle/>
                    <a:p>
                      <a:pPr marL="0" marR="0">
                        <a:spcBef>
                          <a:spcPts val="0"/>
                        </a:spcBef>
                        <a:spcAft>
                          <a:spcPts val="0"/>
                        </a:spcAft>
                      </a:pPr>
                      <a:r>
                        <a:rPr lang="en-US" sz="2000" dirty="0">
                          <a:effectLst/>
                          <a:latin typeface="Century Schoolbook" panose="02040604050505020304" pitchFamily="18" charset="0"/>
                        </a:rPr>
                        <a:t>Dysfunctional team processes</a:t>
                      </a:r>
                      <a:endParaRPr lang="en-US" sz="2000" dirty="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marL="0" marR="0">
                        <a:spcBef>
                          <a:spcPts val="0"/>
                        </a:spcBef>
                        <a:spcAft>
                          <a:spcPts val="0"/>
                        </a:spcAft>
                      </a:pPr>
                      <a:r>
                        <a:rPr lang="en-US" sz="2000">
                          <a:effectLst/>
                          <a:latin typeface="Century Schoolbook" panose="02040604050505020304" pitchFamily="18" charset="0"/>
                        </a:rPr>
                        <a:t>Agile with Scrum</a:t>
                      </a:r>
                      <a:endParaRPr lang="en-US" sz="200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tc>
                  <a:txBody>
                    <a:bodyPr/>
                    <a:lstStyle/>
                    <a:p>
                      <a:pPr marL="0" marR="0">
                        <a:spcBef>
                          <a:spcPts val="0"/>
                        </a:spcBef>
                        <a:spcAft>
                          <a:spcPts val="0"/>
                        </a:spcAft>
                      </a:pPr>
                      <a:r>
                        <a:rPr lang="en-US" sz="2000" dirty="0">
                          <a:effectLst/>
                          <a:latin typeface="Century Schoolbook" panose="02040604050505020304" pitchFamily="18" charset="0"/>
                        </a:rPr>
                        <a:t>Increased team communication, accountability</a:t>
                      </a:r>
                      <a:endParaRPr lang="en-US" sz="2000" dirty="0">
                        <a:effectLst/>
                        <a:latin typeface="Century Schoolbook" panose="02040604050505020304" pitchFamily="18"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990940257"/>
                  </a:ext>
                </a:extLst>
              </a:tr>
            </a:tbl>
          </a:graphicData>
        </a:graphic>
      </p:graphicFrame>
    </p:spTree>
    <p:extLst>
      <p:ext uri="{BB962C8B-B14F-4D97-AF65-F5344CB8AC3E}">
        <p14:creationId xmlns:p14="http://schemas.microsoft.com/office/powerpoint/2010/main" val="76637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6048C-627D-1CBE-A1E0-D1545016B987}"/>
              </a:ext>
            </a:extLst>
          </p:cNvPr>
          <p:cNvSpPr>
            <a:spLocks noGrp="1"/>
          </p:cNvSpPr>
          <p:nvPr>
            <p:ph type="title"/>
          </p:nvPr>
        </p:nvSpPr>
        <p:spPr/>
        <p:txBody>
          <a:bodyPr/>
          <a:lstStyle/>
          <a:p>
            <a:r>
              <a:rPr lang="en-US" dirty="0"/>
              <a:t>Example of Improvement</a:t>
            </a:r>
          </a:p>
        </p:txBody>
      </p:sp>
      <p:sp>
        <p:nvSpPr>
          <p:cNvPr id="3" name="Content Placeholder 2">
            <a:extLst>
              <a:ext uri="{FF2B5EF4-FFF2-40B4-BE49-F238E27FC236}">
                <a16:creationId xmlns:a16="http://schemas.microsoft.com/office/drawing/2014/main" id="{E45468D2-0558-7B3F-FEC9-2FE4DCFCD78B}"/>
              </a:ext>
            </a:extLst>
          </p:cNvPr>
          <p:cNvSpPr>
            <a:spLocks noGrp="1"/>
          </p:cNvSpPr>
          <p:nvPr>
            <p:ph idx="1"/>
          </p:nvPr>
        </p:nvSpPr>
        <p:spPr/>
        <p:txBody>
          <a:bodyPr/>
          <a:lstStyle/>
          <a:p>
            <a:pPr marL="0" marR="0" indent="0">
              <a:spcBef>
                <a:spcPts val="600"/>
              </a:spcBef>
              <a:spcAft>
                <a:spcPts val="600"/>
              </a:spcAft>
              <a:buNone/>
            </a:pPr>
            <a:r>
              <a:rPr lang="en-US" sz="1800" i="1" dirty="0">
                <a:effectLst/>
                <a:latin typeface="Century Schoolbook" panose="02040604050505020304" pitchFamily="18" charset="0"/>
                <a:ea typeface="Century Schoolbook" panose="02040604050505020304" pitchFamily="18" charset="0"/>
                <a:cs typeface="Century Schoolbook" panose="02040604050505020304" pitchFamily="18" charset="0"/>
              </a:rPr>
              <a:t>Scrum</a:t>
            </a:r>
            <a:r>
              <a:rPr lang="en-US" sz="1800" i="1" dirty="0">
                <a:solidFill>
                  <a:srgbClr val="000000"/>
                </a:solidFill>
                <a:effectLst/>
                <a:latin typeface="Century Schoolbook" panose="02040604050505020304" pitchFamily="18" charset="0"/>
                <a:ea typeface="Century Schoolbook" panose="02040604050505020304" pitchFamily="18" charset="0"/>
                <a:cs typeface="Century Schoolbook" panose="02040604050505020304" pitchFamily="18" charset="0"/>
              </a:rPr>
              <a:t> Team: …therefore, if we allow hiring and firing of workers, we can layoff “X” workers in months 2, 4 and 6 and hire “Y” workers in months 3 and 9. This will save us “Z” million dollars. </a:t>
            </a:r>
            <a:endParaRPr lang="en-US" sz="1800" dirty="0">
              <a:effectLst/>
              <a:latin typeface="Century Schoolbook" panose="02040604050505020304" pitchFamily="18" charset="0"/>
              <a:ea typeface="Calibri" panose="020F0502020204030204" pitchFamily="34" charset="0"/>
              <a:cs typeface="Calibri" panose="020F0502020204030204" pitchFamily="34" charset="0"/>
            </a:endParaRPr>
          </a:p>
          <a:p>
            <a:pPr marL="0" marR="0" indent="0">
              <a:spcBef>
                <a:spcPts val="600"/>
              </a:spcBef>
              <a:spcAft>
                <a:spcPts val="600"/>
              </a:spcAft>
              <a:buNone/>
            </a:pPr>
            <a:r>
              <a:rPr lang="en-US" sz="1800" i="1" dirty="0">
                <a:effectLst/>
                <a:latin typeface="Century Schoolbook" panose="02040604050505020304" pitchFamily="18" charset="0"/>
                <a:ea typeface="Century Schoolbook" panose="02040604050505020304" pitchFamily="18" charset="0"/>
                <a:cs typeface="Century Schoolbook" panose="02040604050505020304" pitchFamily="18" charset="0"/>
              </a:rPr>
              <a:t>Client</a:t>
            </a:r>
            <a:r>
              <a:rPr lang="en-US" sz="1800" i="1" dirty="0">
                <a:solidFill>
                  <a:srgbClr val="000000"/>
                </a:solidFill>
                <a:effectLst/>
                <a:latin typeface="Century Schoolbook" panose="02040604050505020304" pitchFamily="18" charset="0"/>
                <a:ea typeface="Century Schoolbook" panose="02040604050505020304" pitchFamily="18" charset="0"/>
                <a:cs typeface="Century Schoolbook" panose="02040604050505020304" pitchFamily="18" charset="0"/>
              </a:rPr>
              <a:t>: Your forecast predicted a surge in demand due to everyone staying at home with COVID restrictions and ordering more of the product. Is that correct? </a:t>
            </a:r>
            <a:endParaRPr lang="en-US" sz="1800" dirty="0">
              <a:effectLst/>
              <a:latin typeface="Century Schoolbook" panose="02040604050505020304" pitchFamily="18" charset="0"/>
              <a:ea typeface="Calibri" panose="020F0502020204030204" pitchFamily="34" charset="0"/>
              <a:cs typeface="Calibri" panose="020F0502020204030204" pitchFamily="34" charset="0"/>
            </a:endParaRPr>
          </a:p>
          <a:p>
            <a:pPr marL="0" marR="0" indent="0">
              <a:spcBef>
                <a:spcPts val="600"/>
              </a:spcBef>
              <a:spcAft>
                <a:spcPts val="600"/>
              </a:spcAft>
              <a:buNone/>
            </a:pPr>
            <a:r>
              <a:rPr lang="en-US" sz="1800" i="1" dirty="0">
                <a:effectLst/>
                <a:latin typeface="Century Schoolbook" panose="02040604050505020304" pitchFamily="18" charset="0"/>
                <a:ea typeface="Century Schoolbook" panose="02040604050505020304" pitchFamily="18" charset="0"/>
                <a:cs typeface="Century Schoolbook" panose="02040604050505020304" pitchFamily="18" charset="0"/>
              </a:rPr>
              <a:t>Scrum</a:t>
            </a:r>
            <a:r>
              <a:rPr lang="en-US" sz="1800" i="1" dirty="0">
                <a:solidFill>
                  <a:srgbClr val="000000"/>
                </a:solidFill>
                <a:effectLst/>
                <a:latin typeface="Century Schoolbook" panose="02040604050505020304" pitchFamily="18" charset="0"/>
                <a:ea typeface="Century Schoolbook" panose="02040604050505020304" pitchFamily="18" charset="0"/>
                <a:cs typeface="Century Schoolbook" panose="02040604050505020304" pitchFamily="18" charset="0"/>
              </a:rPr>
              <a:t> Team: Yes</a:t>
            </a:r>
            <a:r>
              <a:rPr lang="en-US" sz="1800" i="1" dirty="0">
                <a:effectLst/>
                <a:latin typeface="Century Schoolbook" panose="02040604050505020304" pitchFamily="18" charset="0"/>
                <a:ea typeface="Century Schoolbook" panose="02040604050505020304" pitchFamily="18" charset="0"/>
                <a:cs typeface="Century Schoolbook" panose="02040604050505020304" pitchFamily="18" charset="0"/>
              </a:rPr>
              <a:t>, that’s</a:t>
            </a:r>
            <a:r>
              <a:rPr lang="en-US" sz="1800" i="1" dirty="0">
                <a:solidFill>
                  <a:srgbClr val="000000"/>
                </a:solidFill>
                <a:effectLst/>
                <a:latin typeface="Century Schoolbook" panose="02040604050505020304" pitchFamily="18" charset="0"/>
                <a:ea typeface="Century Schoolbook" panose="02040604050505020304" pitchFamily="18" charset="0"/>
                <a:cs typeface="Century Schoolbook" panose="02040604050505020304" pitchFamily="18" charset="0"/>
              </a:rPr>
              <a:t> correct. Our forecast indicates that demand will increase by “A” % and our MAPE is “B” %</a:t>
            </a:r>
            <a:r>
              <a:rPr lang="en-US" sz="1800" i="1" dirty="0">
                <a:effectLst/>
                <a:latin typeface="Century Schoolbook" panose="02040604050505020304" pitchFamily="18" charset="0"/>
                <a:ea typeface="Century Schoolbook" panose="02040604050505020304" pitchFamily="18" charset="0"/>
                <a:cs typeface="Century Schoolbook" panose="02040604050505020304" pitchFamily="18" charset="0"/>
              </a:rPr>
              <a:t>.</a:t>
            </a:r>
            <a:endParaRPr lang="en-US" sz="1800" dirty="0">
              <a:effectLst/>
              <a:latin typeface="Century Schoolbook" panose="02040604050505020304" pitchFamily="18" charset="0"/>
              <a:ea typeface="Calibri" panose="020F0502020204030204" pitchFamily="34" charset="0"/>
              <a:cs typeface="Calibri" panose="020F0502020204030204" pitchFamily="34" charset="0"/>
            </a:endParaRPr>
          </a:p>
          <a:p>
            <a:pPr marL="0" marR="0" indent="0">
              <a:spcBef>
                <a:spcPts val="600"/>
              </a:spcBef>
              <a:spcAft>
                <a:spcPts val="600"/>
              </a:spcAft>
              <a:buNone/>
            </a:pPr>
            <a:r>
              <a:rPr lang="en-US" sz="1800" i="1" dirty="0">
                <a:effectLst/>
                <a:latin typeface="Century Schoolbook" panose="02040604050505020304" pitchFamily="18" charset="0"/>
                <a:ea typeface="Century Schoolbook" panose="02040604050505020304" pitchFamily="18" charset="0"/>
                <a:cs typeface="Century Schoolbook" panose="02040604050505020304" pitchFamily="18" charset="0"/>
              </a:rPr>
              <a:t>Client</a:t>
            </a:r>
            <a:r>
              <a:rPr lang="en-US" sz="1800" i="1" dirty="0">
                <a:solidFill>
                  <a:srgbClr val="000000"/>
                </a:solidFill>
                <a:effectLst/>
                <a:latin typeface="Century Schoolbook" panose="02040604050505020304" pitchFamily="18" charset="0"/>
                <a:ea typeface="Century Schoolbook" panose="02040604050505020304" pitchFamily="18" charset="0"/>
                <a:cs typeface="Century Schoolbook" panose="02040604050505020304" pitchFamily="18" charset="0"/>
              </a:rPr>
              <a:t>: Given that we are anticipating this huge surge in demand and that we have difficulty hiring skilled workers, do you think hiring and firing workers monthly is a realistic scenario?  </a:t>
            </a:r>
            <a:endParaRPr lang="en-US" sz="1800" dirty="0">
              <a:effectLst/>
              <a:latin typeface="Century Schoolbook" panose="02040604050505020304" pitchFamily="18"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4095416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AF488-2321-B49A-7D71-4449DE1658D9}"/>
              </a:ext>
            </a:extLst>
          </p:cNvPr>
          <p:cNvSpPr>
            <a:spLocks noGrp="1"/>
          </p:cNvSpPr>
          <p:nvPr>
            <p:ph type="title"/>
          </p:nvPr>
        </p:nvSpPr>
        <p:spPr/>
        <p:txBody>
          <a:bodyPr/>
          <a:lstStyle/>
          <a:p>
            <a:r>
              <a:rPr lang="en-US" dirty="0"/>
              <a:t>Client feedback</a:t>
            </a:r>
          </a:p>
        </p:txBody>
      </p:sp>
      <p:sp>
        <p:nvSpPr>
          <p:cNvPr id="3" name="Content Placeholder 2">
            <a:extLst>
              <a:ext uri="{FF2B5EF4-FFF2-40B4-BE49-F238E27FC236}">
                <a16:creationId xmlns:a16="http://schemas.microsoft.com/office/drawing/2014/main" id="{9E9B141A-FA9E-36F7-DCC8-E577444E717C}"/>
              </a:ext>
            </a:extLst>
          </p:cNvPr>
          <p:cNvSpPr>
            <a:spLocks noGrp="1"/>
          </p:cNvSpPr>
          <p:nvPr>
            <p:ph idx="1"/>
          </p:nvPr>
        </p:nvSpPr>
        <p:spPr/>
        <p:txBody>
          <a:bodyPr>
            <a:normAutofit fontScale="85000" lnSpcReduction="10000"/>
          </a:bodyPr>
          <a:lstStyle/>
          <a:p>
            <a:pPr marL="0" indent="0">
              <a:buNone/>
            </a:pPr>
            <a:r>
              <a:rPr lang="en-US" i="1" dirty="0"/>
              <a:t>“The biggest evidence of [better decision-making] is the different scenarios that they're presenting. [Students now say] 'Hey, here are four or five scenarios. And here is the one we recommend for these reasons. And if you were to choose, say, scenario three, then here are the pros and cons.'...It's their ability to take the conversations they're having with us, and develop a range of options, and then apply those. [Students say] 'So scenario three is the best for the business because of X. X fits the strategy, this is a short-term market concern, so therefore, you should go with this scenario.' So, the depth and breadth of the scenarios that they're able to speak to is perfect evidence of what they're getting out of the interactions” </a:t>
            </a:r>
          </a:p>
        </p:txBody>
      </p:sp>
    </p:spTree>
    <p:extLst>
      <p:ext uri="{BB962C8B-B14F-4D97-AF65-F5344CB8AC3E}">
        <p14:creationId xmlns:p14="http://schemas.microsoft.com/office/powerpoint/2010/main" val="83863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788CE-167A-B9A3-FFF7-6E8C6D62D0ED}"/>
              </a:ext>
            </a:extLst>
          </p:cNvPr>
          <p:cNvSpPr>
            <a:spLocks noGrp="1"/>
          </p:cNvSpPr>
          <p:nvPr>
            <p:ph type="title"/>
          </p:nvPr>
        </p:nvSpPr>
        <p:spPr/>
        <p:txBody>
          <a:bodyPr/>
          <a:lstStyle/>
          <a:p>
            <a:r>
              <a:rPr lang="en-US" dirty="0"/>
              <a:t>Student feedback</a:t>
            </a:r>
          </a:p>
        </p:txBody>
      </p:sp>
      <p:sp>
        <p:nvSpPr>
          <p:cNvPr id="3" name="Content Placeholder 2">
            <a:extLst>
              <a:ext uri="{FF2B5EF4-FFF2-40B4-BE49-F238E27FC236}">
                <a16:creationId xmlns:a16="http://schemas.microsoft.com/office/drawing/2014/main" id="{A68C5009-4553-56CE-6E6D-85FD8985BC8E}"/>
              </a:ext>
            </a:extLst>
          </p:cNvPr>
          <p:cNvSpPr>
            <a:spLocks noGrp="1"/>
          </p:cNvSpPr>
          <p:nvPr>
            <p:ph idx="1"/>
          </p:nvPr>
        </p:nvSpPr>
        <p:spPr/>
        <p:txBody>
          <a:bodyPr>
            <a:normAutofit lnSpcReduction="10000"/>
          </a:bodyPr>
          <a:lstStyle/>
          <a:p>
            <a:r>
              <a:rPr lang="en-US" sz="2400" i="1" dirty="0">
                <a:effectLst/>
                <a:latin typeface="Century Schoolbook" panose="02040604050505020304" pitchFamily="18" charset="0"/>
                <a:ea typeface="Century Schoolbook" panose="02040604050505020304" pitchFamily="18" charset="0"/>
                <a:cs typeface="Century Schoolbook" panose="02040604050505020304" pitchFamily="18" charset="0"/>
              </a:rPr>
              <a:t>“We had to change our model like sixteen different times in order to fit the aggregate planning scenarios and work with the error rates and everything”</a:t>
            </a:r>
          </a:p>
          <a:p>
            <a:r>
              <a:rPr lang="en-US" sz="2400" i="1" dirty="0"/>
              <a:t>“I did not think I would learn anything useful from college, but everyone said I needed a college degree, but I saw all these managers listening to me and asking questions.. Suddenly, it hit me.. This is real”</a:t>
            </a:r>
          </a:p>
          <a:p>
            <a:r>
              <a:rPr lang="en-US" sz="2400" i="1" dirty="0"/>
              <a:t>“The most important thing I learned from this project is that there is no right answer. All our classes make us give one answer, here there is no right answer, every scenario has its drawbacks, and we always have to pay some price”</a:t>
            </a:r>
          </a:p>
        </p:txBody>
      </p:sp>
    </p:spTree>
    <p:extLst>
      <p:ext uri="{BB962C8B-B14F-4D97-AF65-F5344CB8AC3E}">
        <p14:creationId xmlns:p14="http://schemas.microsoft.com/office/powerpoint/2010/main" val="3065514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A108E-6C9E-C74E-3C9A-7DB87A325222}"/>
              </a:ext>
            </a:extLst>
          </p:cNvPr>
          <p:cNvSpPr>
            <a:spLocks noGrp="1"/>
          </p:cNvSpPr>
          <p:nvPr>
            <p:ph type="title"/>
          </p:nvPr>
        </p:nvSpPr>
        <p:spPr/>
        <p:txBody>
          <a:bodyPr/>
          <a:lstStyle/>
          <a:p>
            <a:r>
              <a:rPr lang="en-US" dirty="0"/>
              <a:t>Future plans and Questions</a:t>
            </a:r>
          </a:p>
        </p:txBody>
      </p:sp>
      <p:sp>
        <p:nvSpPr>
          <p:cNvPr id="3" name="Content Placeholder 2">
            <a:extLst>
              <a:ext uri="{FF2B5EF4-FFF2-40B4-BE49-F238E27FC236}">
                <a16:creationId xmlns:a16="http://schemas.microsoft.com/office/drawing/2014/main" id="{5A7744DC-A0A3-F0CE-2616-3035CDDC0777}"/>
              </a:ext>
            </a:extLst>
          </p:cNvPr>
          <p:cNvSpPr>
            <a:spLocks noGrp="1"/>
          </p:cNvSpPr>
          <p:nvPr>
            <p:ph idx="1"/>
          </p:nvPr>
        </p:nvSpPr>
        <p:spPr/>
        <p:txBody>
          <a:bodyPr/>
          <a:lstStyle/>
          <a:p>
            <a:r>
              <a:rPr lang="en-US" dirty="0"/>
              <a:t>Get faculty certified in agile and as scrum masters</a:t>
            </a:r>
          </a:p>
          <a:p>
            <a:r>
              <a:rPr lang="en-US" dirty="0"/>
              <a:t>Find ways to scale this to larger classes</a:t>
            </a:r>
          </a:p>
          <a:p>
            <a:r>
              <a:rPr lang="en-US" dirty="0"/>
              <a:t>Incentivize faculty to work on these student consulting project</a:t>
            </a:r>
          </a:p>
          <a:p>
            <a:r>
              <a:rPr lang="en-US" dirty="0"/>
              <a:t>Going back to mission, if you value teaching what are you incentivizing most </a:t>
            </a:r>
            <a:r>
              <a:rPr lang="en-US"/>
              <a:t>? </a:t>
            </a:r>
            <a:endParaRPr lang="en-US" dirty="0"/>
          </a:p>
        </p:txBody>
      </p:sp>
    </p:spTree>
    <p:extLst>
      <p:ext uri="{BB962C8B-B14F-4D97-AF65-F5344CB8AC3E}">
        <p14:creationId xmlns:p14="http://schemas.microsoft.com/office/powerpoint/2010/main" val="1821229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89BDC-269B-A2EA-62E1-CF45B209B1EB}"/>
              </a:ext>
            </a:extLst>
          </p:cNvPr>
          <p:cNvSpPr>
            <a:spLocks noGrp="1"/>
          </p:cNvSpPr>
          <p:nvPr>
            <p:ph type="title"/>
          </p:nvPr>
        </p:nvSpPr>
        <p:spPr/>
        <p:txBody>
          <a:bodyPr/>
          <a:lstStyle/>
          <a:p>
            <a:r>
              <a:rPr lang="en-US" dirty="0"/>
              <a:t>Introduction</a:t>
            </a:r>
          </a:p>
        </p:txBody>
      </p:sp>
      <p:graphicFrame>
        <p:nvGraphicFramePr>
          <p:cNvPr id="4" name="Content Placeholder 3">
            <a:extLst>
              <a:ext uri="{FF2B5EF4-FFF2-40B4-BE49-F238E27FC236}">
                <a16:creationId xmlns:a16="http://schemas.microsoft.com/office/drawing/2014/main" id="{CA95C707-2EF6-741E-5428-FB8B6BFA3E3F}"/>
              </a:ext>
            </a:extLst>
          </p:cNvPr>
          <p:cNvGraphicFramePr>
            <a:graphicFrameLocks noGrp="1"/>
          </p:cNvGraphicFramePr>
          <p:nvPr>
            <p:ph idx="1"/>
            <p:extLst>
              <p:ext uri="{D42A27DB-BD31-4B8C-83A1-F6EECF244321}">
                <p14:modId xmlns:p14="http://schemas.microsoft.com/office/powerpoint/2010/main" val="4229823016"/>
              </p:ext>
            </p:extLst>
          </p:nvPr>
        </p:nvGraphicFramePr>
        <p:xfrm>
          <a:off x="457200" y="1447800"/>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59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4FE9C42-B9D2-44E1-8D66-3E8B3AE005A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3D88B8CF-ADBD-4AFD-8EE3-514701C3072D}"/>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10D10963-F9D2-4066-86DD-462E5398F64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3B9CA7B9-9902-4FB4-A1BE-40B074BB7355}"/>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947CA32F-4169-463E-9404-65DE0EFDB7A9}"/>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FD1AA1CA-B6F0-43B6-9EC7-B40DFED37722}"/>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1D22C-4B33-B2AD-D44D-00D20280357B}"/>
              </a:ext>
            </a:extLst>
          </p:cNvPr>
          <p:cNvSpPr>
            <a:spLocks noGrp="1"/>
          </p:cNvSpPr>
          <p:nvPr>
            <p:ph type="title"/>
          </p:nvPr>
        </p:nvSpPr>
        <p:spPr/>
        <p:txBody>
          <a:bodyPr>
            <a:normAutofit/>
          </a:bodyPr>
          <a:lstStyle/>
          <a:p>
            <a:r>
              <a:rPr lang="en-US" dirty="0"/>
              <a:t>Impact of Teaching</a:t>
            </a:r>
          </a:p>
        </p:txBody>
      </p:sp>
      <p:graphicFrame>
        <p:nvGraphicFramePr>
          <p:cNvPr id="4" name="Content Placeholder 3">
            <a:extLst>
              <a:ext uri="{FF2B5EF4-FFF2-40B4-BE49-F238E27FC236}">
                <a16:creationId xmlns:a16="http://schemas.microsoft.com/office/drawing/2014/main" id="{DF1365DD-C18B-8094-CA05-16ED56DBF865}"/>
              </a:ext>
            </a:extLst>
          </p:cNvPr>
          <p:cNvGraphicFramePr>
            <a:graphicFrameLocks noGrp="1"/>
          </p:cNvGraphicFramePr>
          <p:nvPr>
            <p:ph idx="1"/>
            <p:extLst>
              <p:ext uri="{D42A27DB-BD31-4B8C-83A1-F6EECF244321}">
                <p14:modId xmlns:p14="http://schemas.microsoft.com/office/powerpoint/2010/main" val="4075655002"/>
              </p:ext>
            </p:extLst>
          </p:nvPr>
        </p:nvGraphicFramePr>
        <p:xfrm>
          <a:off x="490728" y="1506347"/>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87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9BCDF362-CD31-44BF-A8CC-1833168CD173}"/>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A282B907-14E6-4A3D-8F3B-ABCBA22D25B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64D6B778-BAA5-499F-8F3F-AAF8554B708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EC64D16B-A3E8-489E-A6B0-F5527B264189}"/>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864D0-9378-78C6-EE7F-D757B28A43A9}"/>
              </a:ext>
            </a:extLst>
          </p:cNvPr>
          <p:cNvSpPr>
            <a:spLocks noGrp="1"/>
          </p:cNvSpPr>
          <p:nvPr>
            <p:ph type="title"/>
          </p:nvPr>
        </p:nvSpPr>
        <p:spPr/>
        <p:txBody>
          <a:bodyPr/>
          <a:lstStyle/>
          <a:p>
            <a:r>
              <a:rPr lang="en-US" dirty="0"/>
              <a:t>Student Projects</a:t>
            </a:r>
          </a:p>
        </p:txBody>
      </p:sp>
      <p:graphicFrame>
        <p:nvGraphicFramePr>
          <p:cNvPr id="4" name="Content Placeholder 3">
            <a:extLst>
              <a:ext uri="{FF2B5EF4-FFF2-40B4-BE49-F238E27FC236}">
                <a16:creationId xmlns:a16="http://schemas.microsoft.com/office/drawing/2014/main" id="{0D9D4EA6-BCED-49BF-6DFE-51545B34E8F1}"/>
              </a:ext>
            </a:extLst>
          </p:cNvPr>
          <p:cNvGraphicFramePr>
            <a:graphicFrameLocks noGrp="1"/>
          </p:cNvGraphicFramePr>
          <p:nvPr>
            <p:ph idx="1"/>
            <p:extLst>
              <p:ext uri="{D42A27DB-BD31-4B8C-83A1-F6EECF244321}">
                <p14:modId xmlns:p14="http://schemas.microsoft.com/office/powerpoint/2010/main" val="2285549734"/>
              </p:ext>
            </p:extLst>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18856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6E2B31C-5164-4E76-9AD9-6EE9E27D57D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D14FD0E-A0BE-4AAA-8932-C8374A6FFCB6}"/>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3E40E164-2D78-4E25-8AED-B3AAD860C220}"/>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4379D457-84B3-4C5B-A1CD-E946AF88A187}"/>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015B1FCB-66FE-41D0-A96D-38EEA606484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4A779-92F0-D5ED-363B-7D0B9A864BCF}"/>
              </a:ext>
            </a:extLst>
          </p:cNvPr>
          <p:cNvSpPr>
            <a:spLocks noGrp="1"/>
          </p:cNvSpPr>
          <p:nvPr>
            <p:ph type="title"/>
          </p:nvPr>
        </p:nvSpPr>
        <p:spPr/>
        <p:txBody>
          <a:bodyPr/>
          <a:lstStyle/>
          <a:p>
            <a:r>
              <a:rPr lang="en-US" dirty="0"/>
              <a:t>Reasons</a:t>
            </a:r>
          </a:p>
        </p:txBody>
      </p:sp>
      <p:graphicFrame>
        <p:nvGraphicFramePr>
          <p:cNvPr id="4" name="Content Placeholder 3">
            <a:extLst>
              <a:ext uri="{FF2B5EF4-FFF2-40B4-BE49-F238E27FC236}">
                <a16:creationId xmlns:a16="http://schemas.microsoft.com/office/drawing/2014/main" id="{EF8DF9B6-DBB9-0DCA-0660-90F145E5B636}"/>
              </a:ext>
            </a:extLst>
          </p:cNvPr>
          <p:cNvGraphicFramePr>
            <a:graphicFrameLocks noGrp="1"/>
          </p:cNvGraphicFramePr>
          <p:nvPr>
            <p:ph idx="1"/>
            <p:extLst>
              <p:ext uri="{D42A27DB-BD31-4B8C-83A1-F6EECF244321}">
                <p14:modId xmlns:p14="http://schemas.microsoft.com/office/powerpoint/2010/main" val="858303403"/>
              </p:ext>
            </p:extLst>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8518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3F672996-DD2F-4DA1-8D77-61EF5E8AE39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270A4AE2-FC3B-4B59-A4ED-2DE817310AA0}"/>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404803D7-AAEE-4F5C-AA07-D54086549B27}"/>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35C43A79-59B0-4B16-B67D-39B3094815D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711BE80F-6878-494D-B9E0-7201ABD0B67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9583F78-9F23-43A5-AD72-FA7491B8129F}"/>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A2325129-C2B2-4D0A-B99B-D161D175431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00FE2D1A-0323-4CD0-A0A2-FCD19C84C97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7190-DABB-E2BF-E358-7B02D3ABF61E}"/>
              </a:ext>
            </a:extLst>
          </p:cNvPr>
          <p:cNvSpPr>
            <a:spLocks noGrp="1"/>
          </p:cNvSpPr>
          <p:nvPr>
            <p:ph type="title"/>
          </p:nvPr>
        </p:nvSpPr>
        <p:spPr/>
        <p:txBody>
          <a:bodyPr/>
          <a:lstStyle/>
          <a:p>
            <a:r>
              <a:rPr lang="en-US" dirty="0"/>
              <a:t>Solution</a:t>
            </a:r>
          </a:p>
        </p:txBody>
      </p:sp>
      <p:graphicFrame>
        <p:nvGraphicFramePr>
          <p:cNvPr id="3" name="Content Placeholder 2">
            <a:extLst>
              <a:ext uri="{FF2B5EF4-FFF2-40B4-BE49-F238E27FC236}">
                <a16:creationId xmlns:a16="http://schemas.microsoft.com/office/drawing/2014/main" id="{BBF80BC3-8661-B2DF-B5BA-19B816D1C5A8}"/>
              </a:ext>
            </a:extLst>
          </p:cNvPr>
          <p:cNvGraphicFramePr>
            <a:graphicFrameLocks noGrp="1"/>
          </p:cNvGraphicFramePr>
          <p:nvPr>
            <p:ph idx="1"/>
            <p:extLst>
              <p:ext uri="{D42A27DB-BD31-4B8C-83A1-F6EECF244321}">
                <p14:modId xmlns:p14="http://schemas.microsoft.com/office/powerpoint/2010/main" val="4280972154"/>
              </p:ext>
            </p:extLst>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614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E1071AC0-B943-4D27-B531-80CB2A00B7D9}"/>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928E4A44-8A60-4DA1-8235-6F0CEFF07752}"/>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graphicEl>
                                              <a:dgm id="{01A42E03-BF9E-4046-AC9D-7F600A3CA269}"/>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DFA43446-6A3F-4E31-8E36-DB05A9BE36E0}"/>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CD72E069-6266-4C6B-B438-C77D2A547A06}"/>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EE5FE-214D-7B0D-0798-E608A1916996}"/>
              </a:ext>
            </a:extLst>
          </p:cNvPr>
          <p:cNvSpPr>
            <a:spLocks noGrp="1"/>
          </p:cNvSpPr>
          <p:nvPr>
            <p:ph type="title"/>
          </p:nvPr>
        </p:nvSpPr>
        <p:spPr/>
        <p:txBody>
          <a:bodyPr>
            <a:normAutofit fontScale="90000"/>
          </a:bodyPr>
          <a:lstStyle/>
          <a:p>
            <a:r>
              <a:rPr lang="en-US" dirty="0"/>
              <a:t>Agile Software Development Manifesto</a:t>
            </a:r>
          </a:p>
        </p:txBody>
      </p:sp>
      <p:pic>
        <p:nvPicPr>
          <p:cNvPr id="8" name="Picture 7">
            <a:extLst>
              <a:ext uri="{FF2B5EF4-FFF2-40B4-BE49-F238E27FC236}">
                <a16:creationId xmlns:a16="http://schemas.microsoft.com/office/drawing/2014/main" id="{5E3588FD-10C1-8192-4B24-341A444D64F1}"/>
              </a:ext>
            </a:extLst>
          </p:cNvPr>
          <p:cNvPicPr>
            <a:picLocks noChangeAspect="1"/>
          </p:cNvPicPr>
          <p:nvPr/>
        </p:nvPicPr>
        <p:blipFill>
          <a:blip r:embed="rId2"/>
          <a:stretch>
            <a:fillRect/>
          </a:stretch>
        </p:blipFill>
        <p:spPr>
          <a:xfrm>
            <a:off x="1066800" y="1532501"/>
            <a:ext cx="7010400" cy="4609464"/>
          </a:xfrm>
          <a:prstGeom prst="rect">
            <a:avLst/>
          </a:prstGeom>
        </p:spPr>
      </p:pic>
    </p:spTree>
    <p:extLst>
      <p:ext uri="{BB962C8B-B14F-4D97-AF65-F5344CB8AC3E}">
        <p14:creationId xmlns:p14="http://schemas.microsoft.com/office/powerpoint/2010/main" val="56132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9E687-E12F-64DA-347D-B75A4012A99A}"/>
              </a:ext>
            </a:extLst>
          </p:cNvPr>
          <p:cNvSpPr>
            <a:spLocks noGrp="1"/>
          </p:cNvSpPr>
          <p:nvPr>
            <p:ph type="title"/>
          </p:nvPr>
        </p:nvSpPr>
        <p:spPr/>
        <p:txBody>
          <a:bodyPr/>
          <a:lstStyle/>
          <a:p>
            <a:r>
              <a:rPr lang="en-US" dirty="0"/>
              <a:t>Agile Project Management </a:t>
            </a:r>
          </a:p>
        </p:txBody>
      </p:sp>
      <p:graphicFrame>
        <p:nvGraphicFramePr>
          <p:cNvPr id="5" name="Content Placeholder 4">
            <a:extLst>
              <a:ext uri="{FF2B5EF4-FFF2-40B4-BE49-F238E27FC236}">
                <a16:creationId xmlns:a16="http://schemas.microsoft.com/office/drawing/2014/main" id="{00E1ACA0-1A6F-C9BB-2E32-0A9DEB58C86F}"/>
              </a:ext>
            </a:extLst>
          </p:cNvPr>
          <p:cNvGraphicFramePr>
            <a:graphicFrameLocks noGrp="1"/>
          </p:cNvGraphicFramePr>
          <p:nvPr>
            <p:ph idx="1"/>
            <p:extLst>
              <p:ext uri="{D42A27DB-BD31-4B8C-83A1-F6EECF244321}">
                <p14:modId xmlns:p14="http://schemas.microsoft.com/office/powerpoint/2010/main" val="2044304738"/>
              </p:ext>
            </p:extLst>
          </p:nvPr>
        </p:nvGraphicFramePr>
        <p:xfrm>
          <a:off x="457200" y="17224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7762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75020554-D580-4F10-90B9-67429B3EDF46}"/>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0C5DAD69-90D8-4A73-92E2-D5F505870C4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7EC8A-4FBF-E67E-C50D-F2A98D4F3244}"/>
              </a:ext>
            </a:extLst>
          </p:cNvPr>
          <p:cNvSpPr>
            <a:spLocks noGrp="1"/>
          </p:cNvSpPr>
          <p:nvPr>
            <p:ph type="title"/>
          </p:nvPr>
        </p:nvSpPr>
        <p:spPr/>
        <p:txBody>
          <a:bodyPr>
            <a:normAutofit fontScale="90000"/>
          </a:bodyPr>
          <a:lstStyle/>
          <a:p>
            <a:r>
              <a:rPr lang="en-US" dirty="0"/>
              <a:t>Agile Manifesto for Teaching and Learning</a:t>
            </a:r>
          </a:p>
        </p:txBody>
      </p:sp>
      <p:pic>
        <p:nvPicPr>
          <p:cNvPr id="5" name="Picture 4">
            <a:extLst>
              <a:ext uri="{FF2B5EF4-FFF2-40B4-BE49-F238E27FC236}">
                <a16:creationId xmlns:a16="http://schemas.microsoft.com/office/drawing/2014/main" id="{228EA8BC-CC9F-4F92-00B4-3782E1633B10}"/>
              </a:ext>
            </a:extLst>
          </p:cNvPr>
          <p:cNvPicPr>
            <a:picLocks noChangeAspect="1"/>
          </p:cNvPicPr>
          <p:nvPr/>
        </p:nvPicPr>
        <p:blipFill>
          <a:blip r:embed="rId2"/>
          <a:stretch>
            <a:fillRect/>
          </a:stretch>
        </p:blipFill>
        <p:spPr>
          <a:xfrm>
            <a:off x="990600" y="1539874"/>
            <a:ext cx="7239000" cy="4644879"/>
          </a:xfrm>
          <a:prstGeom prst="rect">
            <a:avLst/>
          </a:prstGeom>
        </p:spPr>
      </p:pic>
    </p:spTree>
    <p:extLst>
      <p:ext uri="{BB962C8B-B14F-4D97-AF65-F5344CB8AC3E}">
        <p14:creationId xmlns:p14="http://schemas.microsoft.com/office/powerpoint/2010/main" val="65335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2">
          <a:schemeClr val="dk1"/>
        </a:lnRef>
        <a:fillRef idx="0">
          <a:schemeClr val="dk1"/>
        </a:fillRef>
        <a:effectRef idx="1">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2352</TotalTime>
  <Words>922</Words>
  <Application>Microsoft Office PowerPoint</Application>
  <PresentationFormat>On-screen Show (4:3)</PresentationFormat>
  <Paragraphs>122</Paragraphs>
  <Slides>19</Slides>
  <Notes>0</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Century Schoolbook</vt:lpstr>
      <vt:lpstr>Office Theme</vt:lpstr>
      <vt:lpstr>Improving the Academic Project Experience: Agile Project Management</vt:lpstr>
      <vt:lpstr>Introduction</vt:lpstr>
      <vt:lpstr>Impact of Teaching</vt:lpstr>
      <vt:lpstr>Student Projects</vt:lpstr>
      <vt:lpstr>Reasons</vt:lpstr>
      <vt:lpstr>Solution</vt:lpstr>
      <vt:lpstr>Agile Software Development Manifesto</vt:lpstr>
      <vt:lpstr>Agile Project Management </vt:lpstr>
      <vt:lpstr>Agile Manifesto for Teaching and Learning</vt:lpstr>
      <vt:lpstr>Implementation</vt:lpstr>
      <vt:lpstr>Design of the Semester</vt:lpstr>
      <vt:lpstr>Problems with the Class</vt:lpstr>
      <vt:lpstr>Agile Project</vt:lpstr>
      <vt:lpstr>Agile Project</vt:lpstr>
      <vt:lpstr>Problems and Solutions</vt:lpstr>
      <vt:lpstr>Example of Improvement</vt:lpstr>
      <vt:lpstr>Client feedback</vt:lpstr>
      <vt:lpstr>Student feedback</vt:lpstr>
      <vt:lpstr>Future plans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Hari K. Rajagopalan</dc:creator>
  <cp:lastModifiedBy>Hari K. Rajagopalan</cp:lastModifiedBy>
  <cp:revision>175</cp:revision>
  <cp:lastPrinted>2015-01-15T21:18:56Z</cp:lastPrinted>
  <dcterms:created xsi:type="dcterms:W3CDTF">2013-11-18T16:20:12Z</dcterms:created>
  <dcterms:modified xsi:type="dcterms:W3CDTF">2023-07-16T14:45:59Z</dcterms:modified>
</cp:coreProperties>
</file>