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FC6FC6-2797-914F-9E7C-C0CE7F9F2806}" type="doc">
      <dgm:prSet loTypeId="urn:microsoft.com/office/officeart/2009/3/layout/RandomtoResult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E9FE88-B886-6847-9EF9-B185C9929513}">
      <dgm:prSet phldrT="[Text]" custT="1"/>
      <dgm:spPr/>
      <dgm:t>
        <a:bodyPr/>
        <a:lstStyle/>
        <a:p>
          <a:pPr algn="l"/>
          <a:r>
            <a:rPr lang="en-US" sz="1400" dirty="0"/>
            <a:t>Questioning Behavior at Odds with Organizational Values</a:t>
          </a:r>
        </a:p>
      </dgm:t>
    </dgm:pt>
    <dgm:pt modelId="{C884322E-3064-5A46-9A6A-6ABB278CD016}" type="parTrans" cxnId="{CE766037-046D-B24D-A098-77334452C395}">
      <dgm:prSet/>
      <dgm:spPr/>
      <dgm:t>
        <a:bodyPr/>
        <a:lstStyle/>
        <a:p>
          <a:endParaRPr lang="en-US"/>
        </a:p>
      </dgm:t>
    </dgm:pt>
    <dgm:pt modelId="{40185AF3-9B7C-B347-8942-3EB5082047A5}" type="sibTrans" cxnId="{CE766037-046D-B24D-A098-77334452C395}">
      <dgm:prSet/>
      <dgm:spPr/>
      <dgm:t>
        <a:bodyPr/>
        <a:lstStyle/>
        <a:p>
          <a:endParaRPr lang="en-US"/>
        </a:p>
      </dgm:t>
    </dgm:pt>
    <dgm:pt modelId="{78DC236D-7F9A-BE46-8850-D1AFB8A4DF8C}">
      <dgm:prSet phldrT="[Text]" custT="1"/>
      <dgm:spPr/>
      <dgm:t>
        <a:bodyPr/>
        <a:lstStyle/>
        <a:p>
          <a:pPr algn="ctr"/>
          <a:r>
            <a:rPr lang="en-US" sz="1600" dirty="0"/>
            <a:t>Effective </a:t>
          </a:r>
        </a:p>
        <a:p>
          <a:pPr algn="ctr"/>
          <a:r>
            <a:rPr lang="en-US" sz="1600" dirty="0"/>
            <a:t>Shared Leadership</a:t>
          </a:r>
        </a:p>
      </dgm:t>
    </dgm:pt>
    <dgm:pt modelId="{19BACF0D-7789-CE48-8039-C13394D2EBC6}" type="parTrans" cxnId="{38DA6DF5-1E3F-0D4A-963F-8AD0D5FC871E}">
      <dgm:prSet/>
      <dgm:spPr/>
      <dgm:t>
        <a:bodyPr/>
        <a:lstStyle/>
        <a:p>
          <a:endParaRPr lang="en-US"/>
        </a:p>
      </dgm:t>
    </dgm:pt>
    <dgm:pt modelId="{D565A235-A40D-9243-9BC7-2BF70477AC5C}" type="sibTrans" cxnId="{38DA6DF5-1E3F-0D4A-963F-8AD0D5FC871E}">
      <dgm:prSet/>
      <dgm:spPr/>
      <dgm:t>
        <a:bodyPr/>
        <a:lstStyle/>
        <a:p>
          <a:endParaRPr lang="en-US"/>
        </a:p>
      </dgm:t>
    </dgm:pt>
    <dgm:pt modelId="{850065C7-B39E-EC40-8BCC-6A0C74DD2F15}">
      <dgm:prSet phldrT="[Text]" custT="1"/>
      <dgm:spPr/>
      <dgm:t>
        <a:bodyPr/>
        <a:lstStyle/>
        <a:p>
          <a:pPr algn="l"/>
          <a:r>
            <a:rPr lang="en-US" sz="1400"/>
            <a:t>Providing Direction</a:t>
          </a:r>
        </a:p>
      </dgm:t>
    </dgm:pt>
    <dgm:pt modelId="{CC24038C-8A6D-2244-B6BE-EEDDCDB01C6B}" type="parTrans" cxnId="{181E6A67-EB4E-BD4D-B93C-42F36468E145}">
      <dgm:prSet/>
      <dgm:spPr/>
      <dgm:t>
        <a:bodyPr/>
        <a:lstStyle/>
        <a:p>
          <a:endParaRPr lang="en-US"/>
        </a:p>
      </dgm:t>
    </dgm:pt>
    <dgm:pt modelId="{2F0443A0-D7C1-7042-B48E-A813594A0BE9}" type="sibTrans" cxnId="{181E6A67-EB4E-BD4D-B93C-42F36468E145}">
      <dgm:prSet/>
      <dgm:spPr/>
      <dgm:t>
        <a:bodyPr/>
        <a:lstStyle/>
        <a:p>
          <a:endParaRPr lang="en-US"/>
        </a:p>
      </dgm:t>
    </dgm:pt>
    <dgm:pt modelId="{4D74F2A1-BB39-234B-9AD3-28506B31E225}">
      <dgm:prSet phldrT="[Text]" custT="1"/>
      <dgm:spPr/>
      <dgm:t>
        <a:bodyPr/>
        <a:lstStyle/>
        <a:p>
          <a:pPr algn="ctr"/>
          <a:r>
            <a:rPr lang="en-US" sz="1600" dirty="0"/>
            <a:t>Appropriate </a:t>
          </a:r>
        </a:p>
        <a:p>
          <a:pPr algn="ctr"/>
          <a:r>
            <a:rPr lang="en-US" sz="1600" dirty="0"/>
            <a:t>Organizational Voice</a:t>
          </a:r>
        </a:p>
      </dgm:t>
    </dgm:pt>
    <dgm:pt modelId="{837F1630-C47F-6741-A9ED-A65CF0C632D2}" type="parTrans" cxnId="{710A3916-A6CA-B248-AD6B-262B0286DABF}">
      <dgm:prSet/>
      <dgm:spPr/>
      <dgm:t>
        <a:bodyPr/>
        <a:lstStyle/>
        <a:p>
          <a:endParaRPr lang="en-US"/>
        </a:p>
      </dgm:t>
    </dgm:pt>
    <dgm:pt modelId="{6CB36DD4-818F-C24C-80C1-16131F0DE6D9}" type="sibTrans" cxnId="{710A3916-A6CA-B248-AD6B-262B0286DABF}">
      <dgm:prSet/>
      <dgm:spPr/>
      <dgm:t>
        <a:bodyPr/>
        <a:lstStyle/>
        <a:p>
          <a:endParaRPr lang="en-US"/>
        </a:p>
      </dgm:t>
    </dgm:pt>
    <dgm:pt modelId="{C3C0DC7A-3FA1-F74F-8DC4-567D430ADBB1}">
      <dgm:prSet custT="1"/>
      <dgm:spPr/>
      <dgm:t>
        <a:bodyPr/>
        <a:lstStyle/>
        <a:p>
          <a:pPr algn="ctr"/>
          <a:r>
            <a:rPr lang="en-US" sz="1600" dirty="0"/>
            <a:t>Sustainable Organizational Responsibility</a:t>
          </a:r>
        </a:p>
        <a:p>
          <a:pPr algn="ctr"/>
          <a:endParaRPr lang="en-US" sz="1000" dirty="0"/>
        </a:p>
      </dgm:t>
    </dgm:pt>
    <dgm:pt modelId="{949297DD-10EE-3749-93E2-DA030BD7C2FA}" type="parTrans" cxnId="{D69DEEC6-8583-BC45-8A71-A98B9663F0DE}">
      <dgm:prSet/>
      <dgm:spPr/>
      <dgm:t>
        <a:bodyPr/>
        <a:lstStyle/>
        <a:p>
          <a:endParaRPr lang="en-US"/>
        </a:p>
      </dgm:t>
    </dgm:pt>
    <dgm:pt modelId="{3F4A6914-5AFF-0C47-8D13-89C48E62D4B1}" type="sibTrans" cxnId="{D69DEEC6-8583-BC45-8A71-A98B9663F0DE}">
      <dgm:prSet/>
      <dgm:spPr/>
      <dgm:t>
        <a:bodyPr/>
        <a:lstStyle/>
        <a:p>
          <a:endParaRPr lang="en-US"/>
        </a:p>
      </dgm:t>
    </dgm:pt>
    <dgm:pt modelId="{B423E13D-F59E-1D4F-837F-44E52580B028}">
      <dgm:prSet phldrT="[Text]" custT="1"/>
      <dgm:spPr/>
      <dgm:t>
        <a:bodyPr/>
        <a:lstStyle/>
        <a:p>
          <a:pPr algn="l"/>
          <a:endParaRPr lang="en-US" sz="1400"/>
        </a:p>
      </dgm:t>
    </dgm:pt>
    <dgm:pt modelId="{BD01620B-1548-DD41-AF21-08EA67FEFCB0}" type="parTrans" cxnId="{5B85E2F6-E32F-5F42-8DA5-5A8D8B4D2A74}">
      <dgm:prSet/>
      <dgm:spPr/>
      <dgm:t>
        <a:bodyPr/>
        <a:lstStyle/>
        <a:p>
          <a:endParaRPr lang="en-US"/>
        </a:p>
      </dgm:t>
    </dgm:pt>
    <dgm:pt modelId="{C85ADAFD-4FC9-6846-9008-79E211CEE9FB}" type="sibTrans" cxnId="{5B85E2F6-E32F-5F42-8DA5-5A8D8B4D2A74}">
      <dgm:prSet/>
      <dgm:spPr/>
      <dgm:t>
        <a:bodyPr/>
        <a:lstStyle/>
        <a:p>
          <a:endParaRPr lang="en-US"/>
        </a:p>
      </dgm:t>
    </dgm:pt>
    <dgm:pt modelId="{770C27E3-BDC5-1E47-A0FE-9980760588C5}">
      <dgm:prSet phldrT="[Text]" custT="1"/>
      <dgm:spPr/>
      <dgm:t>
        <a:bodyPr/>
        <a:lstStyle/>
        <a:p>
          <a:pPr algn="l"/>
          <a:r>
            <a:rPr lang="en-US" sz="1400"/>
            <a:t>Articulating Vision</a:t>
          </a:r>
        </a:p>
      </dgm:t>
    </dgm:pt>
    <dgm:pt modelId="{FEBB7ADD-769F-DA40-BDE9-5E8C1F5F3E0A}" type="parTrans" cxnId="{BA1D2CB8-765C-DA49-8AC4-328657CF78F0}">
      <dgm:prSet/>
      <dgm:spPr/>
      <dgm:t>
        <a:bodyPr/>
        <a:lstStyle/>
        <a:p>
          <a:endParaRPr lang="en-US"/>
        </a:p>
      </dgm:t>
    </dgm:pt>
    <dgm:pt modelId="{C41264F1-46BA-7847-98DF-BB0CF9FEC39B}" type="sibTrans" cxnId="{BA1D2CB8-765C-DA49-8AC4-328657CF78F0}">
      <dgm:prSet/>
      <dgm:spPr/>
      <dgm:t>
        <a:bodyPr/>
        <a:lstStyle/>
        <a:p>
          <a:endParaRPr lang="en-US"/>
        </a:p>
      </dgm:t>
    </dgm:pt>
    <dgm:pt modelId="{736AA257-E968-3242-9D96-CA11AE5723ED}">
      <dgm:prSet phldrT="[Text]" custT="1"/>
      <dgm:spPr/>
      <dgm:t>
        <a:bodyPr/>
        <a:lstStyle/>
        <a:p>
          <a:pPr algn="l"/>
          <a:r>
            <a:rPr lang="en-US" sz="1400"/>
            <a:t>Celebrating Success</a:t>
          </a:r>
        </a:p>
      </dgm:t>
    </dgm:pt>
    <dgm:pt modelId="{498CB2F4-1ECF-9841-923D-E18CA40CED8D}" type="parTrans" cxnId="{E0310B1C-6A9A-6441-B344-1A327A7B7FE5}">
      <dgm:prSet/>
      <dgm:spPr/>
      <dgm:t>
        <a:bodyPr/>
        <a:lstStyle/>
        <a:p>
          <a:endParaRPr lang="en-US"/>
        </a:p>
      </dgm:t>
    </dgm:pt>
    <dgm:pt modelId="{29BF7885-3053-2049-86CD-901CF98A16C6}" type="sibTrans" cxnId="{E0310B1C-6A9A-6441-B344-1A327A7B7FE5}">
      <dgm:prSet/>
      <dgm:spPr/>
      <dgm:t>
        <a:bodyPr/>
        <a:lstStyle/>
        <a:p>
          <a:endParaRPr lang="en-US"/>
        </a:p>
      </dgm:t>
    </dgm:pt>
    <dgm:pt modelId="{A067E0A0-0D82-134A-ACA5-260EFD3D80AC}">
      <dgm:prSet phldrT="[Text]" custT="1"/>
      <dgm:spPr/>
      <dgm:t>
        <a:bodyPr/>
        <a:lstStyle/>
        <a:p>
          <a:pPr algn="l"/>
          <a:r>
            <a:rPr lang="en-US" sz="1400"/>
            <a:t>Empowering Others</a:t>
          </a:r>
        </a:p>
      </dgm:t>
    </dgm:pt>
    <dgm:pt modelId="{68C44E72-B4CA-3840-9FE8-26B4004B4ACB}" type="parTrans" cxnId="{D0F25A96-4251-1C46-99C0-18DE2D75A1BA}">
      <dgm:prSet/>
      <dgm:spPr/>
      <dgm:t>
        <a:bodyPr/>
        <a:lstStyle/>
        <a:p>
          <a:endParaRPr lang="en-US"/>
        </a:p>
      </dgm:t>
    </dgm:pt>
    <dgm:pt modelId="{BAA9A3CD-0EEB-0D4B-994C-A1C48ECB67F6}" type="sibTrans" cxnId="{D0F25A96-4251-1C46-99C0-18DE2D75A1BA}">
      <dgm:prSet/>
      <dgm:spPr/>
      <dgm:t>
        <a:bodyPr/>
        <a:lstStyle/>
        <a:p>
          <a:endParaRPr lang="en-US"/>
        </a:p>
      </dgm:t>
    </dgm:pt>
    <dgm:pt modelId="{F83F7D67-E61D-CA4C-BCB5-17AB652B1C4A}">
      <dgm:prSet phldrT="[Text]" custT="1"/>
      <dgm:spPr/>
      <dgm:t>
        <a:bodyPr/>
        <a:lstStyle/>
        <a:p>
          <a:pPr algn="l"/>
          <a:r>
            <a:rPr lang="en-US" sz="1400" dirty="0"/>
            <a:t>Identifying Potential Moral Dilemmas</a:t>
          </a:r>
        </a:p>
      </dgm:t>
    </dgm:pt>
    <dgm:pt modelId="{348FC5DA-A5B6-174B-AE5E-B09F3FF97579}" type="parTrans" cxnId="{7405CCBC-61DC-974D-8B83-32C575A04917}">
      <dgm:prSet/>
      <dgm:spPr/>
      <dgm:t>
        <a:bodyPr/>
        <a:lstStyle/>
        <a:p>
          <a:endParaRPr lang="en-US"/>
        </a:p>
      </dgm:t>
    </dgm:pt>
    <dgm:pt modelId="{8DC6E767-E229-434E-A4C2-C68D2DA5A9AB}" type="sibTrans" cxnId="{7405CCBC-61DC-974D-8B83-32C575A04917}">
      <dgm:prSet/>
      <dgm:spPr/>
      <dgm:t>
        <a:bodyPr/>
        <a:lstStyle/>
        <a:p>
          <a:endParaRPr lang="en-US"/>
        </a:p>
      </dgm:t>
    </dgm:pt>
    <dgm:pt modelId="{E915ADA3-D2E9-624E-8BA9-147AA93D7216}">
      <dgm:prSet phldrT="[Text]" custT="1"/>
      <dgm:spPr/>
      <dgm:t>
        <a:bodyPr/>
        <a:lstStyle/>
        <a:p>
          <a:pPr algn="l"/>
          <a:r>
            <a:rPr lang="en-US" sz="1400" dirty="0"/>
            <a:t>Providing Technical Information to Bear on Decision Making</a:t>
          </a:r>
        </a:p>
      </dgm:t>
    </dgm:pt>
    <dgm:pt modelId="{E39EF01C-156D-E148-94B6-77BC596CAA02}" type="parTrans" cxnId="{073C9BB3-51FE-4042-AEE3-228D3E3EC64D}">
      <dgm:prSet/>
      <dgm:spPr/>
      <dgm:t>
        <a:bodyPr/>
        <a:lstStyle/>
        <a:p>
          <a:endParaRPr lang="en-US"/>
        </a:p>
      </dgm:t>
    </dgm:pt>
    <dgm:pt modelId="{9086EEFE-65CE-E14E-B728-7B77F6290F0D}" type="sibTrans" cxnId="{073C9BB3-51FE-4042-AEE3-228D3E3EC64D}">
      <dgm:prSet/>
      <dgm:spPr/>
      <dgm:t>
        <a:bodyPr/>
        <a:lstStyle/>
        <a:p>
          <a:endParaRPr lang="en-US"/>
        </a:p>
      </dgm:t>
    </dgm:pt>
    <dgm:pt modelId="{834EEF77-8ADB-3E46-9596-D14828EA8D21}">
      <dgm:prSet phldrT="[Text]" custT="1"/>
      <dgm:spPr/>
      <dgm:t>
        <a:bodyPr/>
        <a:lstStyle/>
        <a:p>
          <a:pPr algn="l"/>
          <a:r>
            <a:rPr lang="en-US" sz="1400"/>
            <a:t>Representing Silent Constituents with Little Opportunity for Voice</a:t>
          </a:r>
        </a:p>
      </dgm:t>
    </dgm:pt>
    <dgm:pt modelId="{A7015177-3FBE-B644-AAB4-C81CF8C65A23}" type="parTrans" cxnId="{B5B21315-DC4C-7748-BDCE-B72528E30293}">
      <dgm:prSet/>
      <dgm:spPr/>
      <dgm:t>
        <a:bodyPr/>
        <a:lstStyle/>
        <a:p>
          <a:endParaRPr lang="en-US"/>
        </a:p>
      </dgm:t>
    </dgm:pt>
    <dgm:pt modelId="{C971C27F-8FA4-B442-B18B-8ACF5C4031C7}" type="sibTrans" cxnId="{B5B21315-DC4C-7748-BDCE-B72528E30293}">
      <dgm:prSet/>
      <dgm:spPr/>
      <dgm:t>
        <a:bodyPr/>
        <a:lstStyle/>
        <a:p>
          <a:endParaRPr lang="en-US"/>
        </a:p>
      </dgm:t>
    </dgm:pt>
    <dgm:pt modelId="{0FD5FFA3-172D-D842-9DE2-7A3B02D038F6}">
      <dgm:prSet custT="1"/>
      <dgm:spPr/>
      <dgm:t>
        <a:bodyPr/>
        <a:lstStyle/>
        <a:p>
          <a:pPr algn="l"/>
          <a:r>
            <a:rPr lang="en-US" sz="1400"/>
            <a:t>Economic Sustainability</a:t>
          </a:r>
        </a:p>
      </dgm:t>
    </dgm:pt>
    <dgm:pt modelId="{1F65CD76-C320-F145-ACCC-8AD79D989CD0}" type="parTrans" cxnId="{620C9BB3-4157-E245-87BD-5F695F2AC4FE}">
      <dgm:prSet/>
      <dgm:spPr/>
      <dgm:t>
        <a:bodyPr/>
        <a:lstStyle/>
        <a:p>
          <a:endParaRPr lang="en-US"/>
        </a:p>
      </dgm:t>
    </dgm:pt>
    <dgm:pt modelId="{3468C276-0F9C-BA41-901B-D7C580603C50}" type="sibTrans" cxnId="{620C9BB3-4157-E245-87BD-5F695F2AC4FE}">
      <dgm:prSet/>
      <dgm:spPr/>
      <dgm:t>
        <a:bodyPr/>
        <a:lstStyle/>
        <a:p>
          <a:endParaRPr lang="en-US"/>
        </a:p>
      </dgm:t>
    </dgm:pt>
    <dgm:pt modelId="{CFED1411-E0AD-FA49-93CD-5756CEB64F1C}">
      <dgm:prSet custT="1"/>
      <dgm:spPr/>
      <dgm:t>
        <a:bodyPr/>
        <a:lstStyle/>
        <a:p>
          <a:pPr algn="l"/>
          <a:r>
            <a:rPr lang="en-US" sz="1400"/>
            <a:t>Environmental Sustainability</a:t>
          </a:r>
        </a:p>
      </dgm:t>
    </dgm:pt>
    <dgm:pt modelId="{E5956A0C-6EDB-E543-8109-8DF64FC2DDA1}" type="parTrans" cxnId="{FD9109E7-2C34-2D42-86BB-DE83575CC94A}">
      <dgm:prSet/>
      <dgm:spPr/>
      <dgm:t>
        <a:bodyPr/>
        <a:lstStyle/>
        <a:p>
          <a:endParaRPr lang="en-US"/>
        </a:p>
      </dgm:t>
    </dgm:pt>
    <dgm:pt modelId="{A51B3A10-820D-714D-827B-68C3DF58EDB1}" type="sibTrans" cxnId="{FD9109E7-2C34-2D42-86BB-DE83575CC94A}">
      <dgm:prSet/>
      <dgm:spPr/>
      <dgm:t>
        <a:bodyPr/>
        <a:lstStyle/>
        <a:p>
          <a:endParaRPr lang="en-US"/>
        </a:p>
      </dgm:t>
    </dgm:pt>
    <dgm:pt modelId="{6DD3F102-4C34-704D-B4B2-6E6D9D4AB65D}">
      <dgm:prSet custT="1"/>
      <dgm:spPr/>
      <dgm:t>
        <a:bodyPr/>
        <a:lstStyle/>
        <a:p>
          <a:pPr algn="l"/>
          <a:r>
            <a:rPr lang="en-US" sz="1400"/>
            <a:t>Emotional Sustanability</a:t>
          </a:r>
        </a:p>
      </dgm:t>
    </dgm:pt>
    <dgm:pt modelId="{D19B1A9C-2E7D-F74B-9808-31134D85A0DF}" type="parTrans" cxnId="{57E32830-D85D-4141-8D26-47FEF0CC9081}">
      <dgm:prSet/>
      <dgm:spPr/>
      <dgm:t>
        <a:bodyPr/>
        <a:lstStyle/>
        <a:p>
          <a:endParaRPr lang="en-US"/>
        </a:p>
      </dgm:t>
    </dgm:pt>
    <dgm:pt modelId="{32E6AC81-B355-F644-AEC8-39450FAFDE1B}" type="sibTrans" cxnId="{57E32830-D85D-4141-8D26-47FEF0CC9081}">
      <dgm:prSet/>
      <dgm:spPr/>
      <dgm:t>
        <a:bodyPr/>
        <a:lstStyle/>
        <a:p>
          <a:endParaRPr lang="en-US"/>
        </a:p>
      </dgm:t>
    </dgm:pt>
    <dgm:pt modelId="{274D9204-C514-DC42-BD2C-3F3F1EB50006}" type="pres">
      <dgm:prSet presAssocID="{40FC6FC6-2797-914F-9E7C-C0CE7F9F2806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A93B54E-6606-454B-8FA3-6695CE52F62B}" type="pres">
      <dgm:prSet presAssocID="{4D74F2A1-BB39-234B-9AD3-28506B31E225}" presName="chaos" presStyleCnt="0"/>
      <dgm:spPr/>
      <dgm:t>
        <a:bodyPr/>
        <a:lstStyle/>
        <a:p>
          <a:endParaRPr lang="en-US"/>
        </a:p>
      </dgm:t>
    </dgm:pt>
    <dgm:pt modelId="{96C7400F-49E2-B648-BE68-24C9DC35C6A2}" type="pres">
      <dgm:prSet presAssocID="{4D74F2A1-BB39-234B-9AD3-28506B31E225}" presName="parTx1" presStyleLbl="revTx" presStyleIdx="0" presStyleCnt="5"/>
      <dgm:spPr/>
      <dgm:t>
        <a:bodyPr/>
        <a:lstStyle/>
        <a:p>
          <a:endParaRPr lang="en-US"/>
        </a:p>
      </dgm:t>
    </dgm:pt>
    <dgm:pt modelId="{347DC14A-AD44-9348-9776-63F3259CA1AE}" type="pres">
      <dgm:prSet presAssocID="{4D74F2A1-BB39-234B-9AD3-28506B31E225}" presName="desTx1" presStyleLbl="revTx" presStyleIdx="1" presStyleCnt="5" custLinFactNeighborY="-1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C01E8-0A87-064D-B0F7-7679B26BAF9A}" type="pres">
      <dgm:prSet presAssocID="{4D74F2A1-BB39-234B-9AD3-28506B31E225}" presName="c1" presStyleLbl="node1" presStyleIdx="0" presStyleCnt="19"/>
      <dgm:spPr/>
      <dgm:t>
        <a:bodyPr/>
        <a:lstStyle/>
        <a:p>
          <a:endParaRPr lang="en-US"/>
        </a:p>
      </dgm:t>
    </dgm:pt>
    <dgm:pt modelId="{5CAAD9B7-D7B9-4248-A973-D6B0AC1584A5}" type="pres">
      <dgm:prSet presAssocID="{4D74F2A1-BB39-234B-9AD3-28506B31E225}" presName="c2" presStyleLbl="node1" presStyleIdx="1" presStyleCnt="19"/>
      <dgm:spPr/>
      <dgm:t>
        <a:bodyPr/>
        <a:lstStyle/>
        <a:p>
          <a:endParaRPr lang="en-US"/>
        </a:p>
      </dgm:t>
    </dgm:pt>
    <dgm:pt modelId="{AE61F663-9001-A045-BB50-F7DBEBDD1E79}" type="pres">
      <dgm:prSet presAssocID="{4D74F2A1-BB39-234B-9AD3-28506B31E225}" presName="c3" presStyleLbl="node1" presStyleIdx="2" presStyleCnt="19"/>
      <dgm:spPr/>
      <dgm:t>
        <a:bodyPr/>
        <a:lstStyle/>
        <a:p>
          <a:endParaRPr lang="en-US"/>
        </a:p>
      </dgm:t>
    </dgm:pt>
    <dgm:pt modelId="{613598CC-58D9-6145-8EB5-94D8ADE45125}" type="pres">
      <dgm:prSet presAssocID="{4D74F2A1-BB39-234B-9AD3-28506B31E225}" presName="c4" presStyleLbl="node1" presStyleIdx="3" presStyleCnt="19"/>
      <dgm:spPr/>
      <dgm:t>
        <a:bodyPr/>
        <a:lstStyle/>
        <a:p>
          <a:endParaRPr lang="en-US"/>
        </a:p>
      </dgm:t>
    </dgm:pt>
    <dgm:pt modelId="{0766F0C5-5FE9-794E-944A-DF5DD753D425}" type="pres">
      <dgm:prSet presAssocID="{4D74F2A1-BB39-234B-9AD3-28506B31E225}" presName="c5" presStyleLbl="node1" presStyleIdx="4" presStyleCnt="19"/>
      <dgm:spPr/>
      <dgm:t>
        <a:bodyPr/>
        <a:lstStyle/>
        <a:p>
          <a:endParaRPr lang="en-US"/>
        </a:p>
      </dgm:t>
    </dgm:pt>
    <dgm:pt modelId="{C9C88FAC-F7F5-4945-BF5A-202083570E4D}" type="pres">
      <dgm:prSet presAssocID="{4D74F2A1-BB39-234B-9AD3-28506B31E225}" presName="c6" presStyleLbl="node1" presStyleIdx="5" presStyleCnt="19"/>
      <dgm:spPr/>
      <dgm:t>
        <a:bodyPr/>
        <a:lstStyle/>
        <a:p>
          <a:endParaRPr lang="en-US"/>
        </a:p>
      </dgm:t>
    </dgm:pt>
    <dgm:pt modelId="{04CA200F-46AB-6D4C-9F42-25F056189850}" type="pres">
      <dgm:prSet presAssocID="{4D74F2A1-BB39-234B-9AD3-28506B31E225}" presName="c7" presStyleLbl="node1" presStyleIdx="6" presStyleCnt="19"/>
      <dgm:spPr/>
      <dgm:t>
        <a:bodyPr/>
        <a:lstStyle/>
        <a:p>
          <a:endParaRPr lang="en-US"/>
        </a:p>
      </dgm:t>
    </dgm:pt>
    <dgm:pt modelId="{2E5C20E1-9836-4444-9D2F-F9AFEAA7585C}" type="pres">
      <dgm:prSet presAssocID="{4D74F2A1-BB39-234B-9AD3-28506B31E225}" presName="c8" presStyleLbl="node1" presStyleIdx="7" presStyleCnt="19"/>
      <dgm:spPr/>
      <dgm:t>
        <a:bodyPr/>
        <a:lstStyle/>
        <a:p>
          <a:endParaRPr lang="en-US"/>
        </a:p>
      </dgm:t>
    </dgm:pt>
    <dgm:pt modelId="{D4A41FC7-99D6-D747-88BC-243277F2E1D1}" type="pres">
      <dgm:prSet presAssocID="{4D74F2A1-BB39-234B-9AD3-28506B31E225}" presName="c9" presStyleLbl="node1" presStyleIdx="8" presStyleCnt="19"/>
      <dgm:spPr/>
      <dgm:t>
        <a:bodyPr/>
        <a:lstStyle/>
        <a:p>
          <a:endParaRPr lang="en-US"/>
        </a:p>
      </dgm:t>
    </dgm:pt>
    <dgm:pt modelId="{E96C965E-B4E0-B048-B46F-3B9938079D40}" type="pres">
      <dgm:prSet presAssocID="{4D74F2A1-BB39-234B-9AD3-28506B31E225}" presName="c10" presStyleLbl="node1" presStyleIdx="9" presStyleCnt="19"/>
      <dgm:spPr/>
      <dgm:t>
        <a:bodyPr/>
        <a:lstStyle/>
        <a:p>
          <a:endParaRPr lang="en-US"/>
        </a:p>
      </dgm:t>
    </dgm:pt>
    <dgm:pt modelId="{373B22C7-70F5-C04D-AD9F-2B8DF4863D9D}" type="pres">
      <dgm:prSet presAssocID="{4D74F2A1-BB39-234B-9AD3-28506B31E225}" presName="c11" presStyleLbl="node1" presStyleIdx="10" presStyleCnt="19"/>
      <dgm:spPr/>
      <dgm:t>
        <a:bodyPr/>
        <a:lstStyle/>
        <a:p>
          <a:endParaRPr lang="en-US"/>
        </a:p>
      </dgm:t>
    </dgm:pt>
    <dgm:pt modelId="{D240DEEF-92F3-3443-9D69-BA7102A8DC46}" type="pres">
      <dgm:prSet presAssocID="{4D74F2A1-BB39-234B-9AD3-28506B31E225}" presName="c12" presStyleLbl="node1" presStyleIdx="11" presStyleCnt="19"/>
      <dgm:spPr/>
      <dgm:t>
        <a:bodyPr/>
        <a:lstStyle/>
        <a:p>
          <a:endParaRPr lang="en-US"/>
        </a:p>
      </dgm:t>
    </dgm:pt>
    <dgm:pt modelId="{13866893-9C30-3C4A-A6EC-8B3C262D26DC}" type="pres">
      <dgm:prSet presAssocID="{4D74F2A1-BB39-234B-9AD3-28506B31E225}" presName="c13" presStyleLbl="node1" presStyleIdx="12" presStyleCnt="19"/>
      <dgm:spPr/>
      <dgm:t>
        <a:bodyPr/>
        <a:lstStyle/>
        <a:p>
          <a:endParaRPr lang="en-US"/>
        </a:p>
      </dgm:t>
    </dgm:pt>
    <dgm:pt modelId="{88E311B4-F6C1-564E-8754-A5FEC6EA3336}" type="pres">
      <dgm:prSet presAssocID="{4D74F2A1-BB39-234B-9AD3-28506B31E225}" presName="c14" presStyleLbl="node1" presStyleIdx="13" presStyleCnt="19"/>
      <dgm:spPr/>
      <dgm:t>
        <a:bodyPr/>
        <a:lstStyle/>
        <a:p>
          <a:endParaRPr lang="en-US"/>
        </a:p>
      </dgm:t>
    </dgm:pt>
    <dgm:pt modelId="{97525BA0-67A0-8A49-9C5C-133D31DCAF19}" type="pres">
      <dgm:prSet presAssocID="{4D74F2A1-BB39-234B-9AD3-28506B31E225}" presName="c15" presStyleLbl="node1" presStyleIdx="14" presStyleCnt="19"/>
      <dgm:spPr/>
      <dgm:t>
        <a:bodyPr/>
        <a:lstStyle/>
        <a:p>
          <a:endParaRPr lang="en-US"/>
        </a:p>
      </dgm:t>
    </dgm:pt>
    <dgm:pt modelId="{8561C617-7174-8A4E-82A5-184D363982FF}" type="pres">
      <dgm:prSet presAssocID="{4D74F2A1-BB39-234B-9AD3-28506B31E225}" presName="c16" presStyleLbl="node1" presStyleIdx="15" presStyleCnt="19"/>
      <dgm:spPr/>
      <dgm:t>
        <a:bodyPr/>
        <a:lstStyle/>
        <a:p>
          <a:endParaRPr lang="en-US"/>
        </a:p>
      </dgm:t>
    </dgm:pt>
    <dgm:pt modelId="{DA11D60B-2744-374D-A9E3-04226665FBA9}" type="pres">
      <dgm:prSet presAssocID="{4D74F2A1-BB39-234B-9AD3-28506B31E225}" presName="c17" presStyleLbl="node1" presStyleIdx="16" presStyleCnt="19"/>
      <dgm:spPr/>
      <dgm:t>
        <a:bodyPr/>
        <a:lstStyle/>
        <a:p>
          <a:endParaRPr lang="en-US"/>
        </a:p>
      </dgm:t>
    </dgm:pt>
    <dgm:pt modelId="{C4F05FA4-EE76-3542-8316-0E5A6A9CA53B}" type="pres">
      <dgm:prSet presAssocID="{4D74F2A1-BB39-234B-9AD3-28506B31E225}" presName="c18" presStyleLbl="node1" presStyleIdx="17" presStyleCnt="19"/>
      <dgm:spPr/>
      <dgm:t>
        <a:bodyPr/>
        <a:lstStyle/>
        <a:p>
          <a:endParaRPr lang="en-US"/>
        </a:p>
      </dgm:t>
    </dgm:pt>
    <dgm:pt modelId="{561A025D-4C8A-924D-8364-6EE8FB03DF1F}" type="pres">
      <dgm:prSet presAssocID="{6CB36DD4-818F-C24C-80C1-16131F0DE6D9}" presName="chevronComposite1" presStyleCnt="0"/>
      <dgm:spPr/>
      <dgm:t>
        <a:bodyPr/>
        <a:lstStyle/>
        <a:p>
          <a:endParaRPr lang="en-US"/>
        </a:p>
      </dgm:t>
    </dgm:pt>
    <dgm:pt modelId="{B3D5F8C6-EEEA-3D4E-8A0F-7BAD32F0CD62}" type="pres">
      <dgm:prSet presAssocID="{6CB36DD4-818F-C24C-80C1-16131F0DE6D9}" presName="chevron1" presStyleLbl="sibTrans2D1" presStyleIdx="0" presStyleCnt="2"/>
      <dgm:spPr/>
      <dgm:t>
        <a:bodyPr/>
        <a:lstStyle/>
        <a:p>
          <a:endParaRPr lang="en-US"/>
        </a:p>
      </dgm:t>
    </dgm:pt>
    <dgm:pt modelId="{DC0BE838-18D1-E142-BD3D-D8571F0E5751}" type="pres">
      <dgm:prSet presAssocID="{6CB36DD4-818F-C24C-80C1-16131F0DE6D9}" presName="spChevron1" presStyleCnt="0"/>
      <dgm:spPr/>
      <dgm:t>
        <a:bodyPr/>
        <a:lstStyle/>
        <a:p>
          <a:endParaRPr lang="en-US"/>
        </a:p>
      </dgm:t>
    </dgm:pt>
    <dgm:pt modelId="{27E3B7C6-51C3-1C42-B2C0-397E0CB64440}" type="pres">
      <dgm:prSet presAssocID="{78DC236D-7F9A-BE46-8850-D1AFB8A4DF8C}" presName="middle" presStyleCnt="0"/>
      <dgm:spPr/>
      <dgm:t>
        <a:bodyPr/>
        <a:lstStyle/>
        <a:p>
          <a:endParaRPr lang="en-US"/>
        </a:p>
      </dgm:t>
    </dgm:pt>
    <dgm:pt modelId="{C76E6F22-14CE-DE49-B87E-3EF333387C87}" type="pres">
      <dgm:prSet presAssocID="{78DC236D-7F9A-BE46-8850-D1AFB8A4DF8C}" presName="parTxMid" presStyleLbl="revTx" presStyleIdx="2" presStyleCnt="5"/>
      <dgm:spPr/>
      <dgm:t>
        <a:bodyPr/>
        <a:lstStyle/>
        <a:p>
          <a:endParaRPr lang="en-US"/>
        </a:p>
      </dgm:t>
    </dgm:pt>
    <dgm:pt modelId="{B9255FFF-83C5-1145-9903-07832EDF3C44}" type="pres">
      <dgm:prSet presAssocID="{78DC236D-7F9A-BE46-8850-D1AFB8A4DF8C}" presName="desTxMid" presStyleLbl="revTx" presStyleIdx="3" presStyleCnt="5" custLinFactNeighborY="-1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EAB47-1BD8-DB44-B966-76EA0DAD8322}" type="pres">
      <dgm:prSet presAssocID="{78DC236D-7F9A-BE46-8850-D1AFB8A4DF8C}" presName="spMid" presStyleCnt="0"/>
      <dgm:spPr/>
      <dgm:t>
        <a:bodyPr/>
        <a:lstStyle/>
        <a:p>
          <a:endParaRPr lang="en-US"/>
        </a:p>
      </dgm:t>
    </dgm:pt>
    <dgm:pt modelId="{B46C110B-3D21-7F46-AD0B-4E73B57A9375}" type="pres">
      <dgm:prSet presAssocID="{D565A235-A40D-9243-9BC7-2BF70477AC5C}" presName="chevronComposite1" presStyleCnt="0"/>
      <dgm:spPr/>
      <dgm:t>
        <a:bodyPr/>
        <a:lstStyle/>
        <a:p>
          <a:endParaRPr lang="en-US"/>
        </a:p>
      </dgm:t>
    </dgm:pt>
    <dgm:pt modelId="{C0783EB9-5787-B14F-8CFB-4C06667C6C98}" type="pres">
      <dgm:prSet presAssocID="{D565A235-A40D-9243-9BC7-2BF70477AC5C}" presName="chevron1" presStyleLbl="sibTrans2D1" presStyleIdx="1" presStyleCnt="2"/>
      <dgm:spPr/>
      <dgm:t>
        <a:bodyPr/>
        <a:lstStyle/>
        <a:p>
          <a:endParaRPr lang="en-US"/>
        </a:p>
      </dgm:t>
    </dgm:pt>
    <dgm:pt modelId="{B8871651-58C6-E84B-AA6B-DC680630F684}" type="pres">
      <dgm:prSet presAssocID="{D565A235-A40D-9243-9BC7-2BF70477AC5C}" presName="spChevron1" presStyleCnt="0"/>
      <dgm:spPr/>
      <dgm:t>
        <a:bodyPr/>
        <a:lstStyle/>
        <a:p>
          <a:endParaRPr lang="en-US"/>
        </a:p>
      </dgm:t>
    </dgm:pt>
    <dgm:pt modelId="{F78C9DE0-BF5A-0943-9705-21D5A65629F9}" type="pres">
      <dgm:prSet presAssocID="{C3C0DC7A-3FA1-F74F-8DC4-567D430ADBB1}" presName="last" presStyleCnt="0"/>
      <dgm:spPr/>
      <dgm:t>
        <a:bodyPr/>
        <a:lstStyle/>
        <a:p>
          <a:endParaRPr lang="en-US"/>
        </a:p>
      </dgm:t>
    </dgm:pt>
    <dgm:pt modelId="{2D19CAF4-317F-D34B-A522-1840A49F6A31}" type="pres">
      <dgm:prSet presAssocID="{C3C0DC7A-3FA1-F74F-8DC4-567D430ADBB1}" presName="circleTx" presStyleLbl="node1" presStyleIdx="18" presStyleCnt="19"/>
      <dgm:spPr/>
      <dgm:t>
        <a:bodyPr/>
        <a:lstStyle/>
        <a:p>
          <a:endParaRPr lang="en-US"/>
        </a:p>
      </dgm:t>
    </dgm:pt>
    <dgm:pt modelId="{9CBF0E14-D170-DC43-87E8-9A2FB3A61240}" type="pres">
      <dgm:prSet presAssocID="{C3C0DC7A-3FA1-F74F-8DC4-567D430ADBB1}" presName="desTxN" presStyleLbl="revTx" presStyleIdx="4" presStyleCnt="5" custLinFactNeighborY="-1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0C07D1-28DF-0740-961F-4DC38C475CF0}" type="pres">
      <dgm:prSet presAssocID="{C3C0DC7A-3FA1-F74F-8DC4-567D430ADBB1}" presName="spN" presStyleCnt="0"/>
      <dgm:spPr/>
      <dgm:t>
        <a:bodyPr/>
        <a:lstStyle/>
        <a:p>
          <a:endParaRPr lang="en-US"/>
        </a:p>
      </dgm:t>
    </dgm:pt>
  </dgm:ptLst>
  <dgm:cxnLst>
    <dgm:cxn modelId="{181E6A67-EB4E-BD4D-B93C-42F36468E145}" srcId="{78DC236D-7F9A-BE46-8850-D1AFB8A4DF8C}" destId="{850065C7-B39E-EC40-8BCC-6A0C74DD2F15}" srcOrd="0" destOrd="0" parTransId="{CC24038C-8A6D-2244-B6BE-EEDDCDB01C6B}" sibTransId="{2F0443A0-D7C1-7042-B48E-A813594A0BE9}"/>
    <dgm:cxn modelId="{38DA6DF5-1E3F-0D4A-963F-8AD0D5FC871E}" srcId="{40FC6FC6-2797-914F-9E7C-C0CE7F9F2806}" destId="{78DC236D-7F9A-BE46-8850-D1AFB8A4DF8C}" srcOrd="1" destOrd="0" parTransId="{19BACF0D-7789-CE48-8039-C13394D2EBC6}" sibTransId="{D565A235-A40D-9243-9BC7-2BF70477AC5C}"/>
    <dgm:cxn modelId="{3D5F110E-48EA-0C48-8AF5-285F50F43B31}" type="presOf" srcId="{770C27E3-BDC5-1E47-A0FE-9980760588C5}" destId="{B9255FFF-83C5-1145-9903-07832EDF3C44}" srcOrd="0" destOrd="1" presId="urn:microsoft.com/office/officeart/2009/3/layout/RandomtoResultProcess"/>
    <dgm:cxn modelId="{5B85E2F6-E32F-5F42-8DA5-5A8D8B4D2A74}" srcId="{78DC236D-7F9A-BE46-8850-D1AFB8A4DF8C}" destId="{B423E13D-F59E-1D4F-837F-44E52580B028}" srcOrd="4" destOrd="0" parTransId="{BD01620B-1548-DD41-AF21-08EA67FEFCB0}" sibTransId="{C85ADAFD-4FC9-6846-9008-79E211CEE9FB}"/>
    <dgm:cxn modelId="{88687BF8-B7F2-404D-AFF2-1F341D51533D}" type="presOf" srcId="{CFED1411-E0AD-FA49-93CD-5756CEB64F1C}" destId="{9CBF0E14-D170-DC43-87E8-9A2FB3A61240}" srcOrd="0" destOrd="1" presId="urn:microsoft.com/office/officeart/2009/3/layout/RandomtoResultProcess"/>
    <dgm:cxn modelId="{A16C66FF-7FB7-084A-AEF0-A8EC0285AF9E}" type="presOf" srcId="{B423E13D-F59E-1D4F-837F-44E52580B028}" destId="{B9255FFF-83C5-1145-9903-07832EDF3C44}" srcOrd="0" destOrd="4" presId="urn:microsoft.com/office/officeart/2009/3/layout/RandomtoResultProcess"/>
    <dgm:cxn modelId="{FD9109E7-2C34-2D42-86BB-DE83575CC94A}" srcId="{C3C0DC7A-3FA1-F74F-8DC4-567D430ADBB1}" destId="{CFED1411-E0AD-FA49-93CD-5756CEB64F1C}" srcOrd="1" destOrd="0" parTransId="{E5956A0C-6EDB-E543-8109-8DF64FC2DDA1}" sibTransId="{A51B3A10-820D-714D-827B-68C3DF58EDB1}"/>
    <dgm:cxn modelId="{083114F4-2AA3-8542-A026-05BE48BDF3E1}" type="presOf" srcId="{C3C0DC7A-3FA1-F74F-8DC4-567D430ADBB1}" destId="{2D19CAF4-317F-D34B-A522-1840A49F6A31}" srcOrd="0" destOrd="0" presId="urn:microsoft.com/office/officeart/2009/3/layout/RandomtoResultProcess"/>
    <dgm:cxn modelId="{57E32830-D85D-4141-8D26-47FEF0CC9081}" srcId="{C3C0DC7A-3FA1-F74F-8DC4-567D430ADBB1}" destId="{6DD3F102-4C34-704D-B4B2-6E6D9D4AB65D}" srcOrd="2" destOrd="0" parTransId="{D19B1A9C-2E7D-F74B-9808-31134D85A0DF}" sibTransId="{32E6AC81-B355-F644-AEC8-39450FAFDE1B}"/>
    <dgm:cxn modelId="{CE766037-046D-B24D-A098-77334452C395}" srcId="{4D74F2A1-BB39-234B-9AD3-28506B31E225}" destId="{0FE9FE88-B886-6847-9EF9-B185C9929513}" srcOrd="0" destOrd="0" parTransId="{C884322E-3064-5A46-9A6A-6ABB278CD016}" sibTransId="{40185AF3-9B7C-B347-8942-3EB5082047A5}"/>
    <dgm:cxn modelId="{0BA39CF9-0DB0-4E48-ABD8-F00AE059185B}" type="presOf" srcId="{4D74F2A1-BB39-234B-9AD3-28506B31E225}" destId="{96C7400F-49E2-B648-BE68-24C9DC35C6A2}" srcOrd="0" destOrd="0" presId="urn:microsoft.com/office/officeart/2009/3/layout/RandomtoResultProcess"/>
    <dgm:cxn modelId="{B3B21D59-9D6A-7A48-973D-DF928C34DA74}" type="presOf" srcId="{834EEF77-8ADB-3E46-9596-D14828EA8D21}" destId="{347DC14A-AD44-9348-9776-63F3259CA1AE}" srcOrd="0" destOrd="3" presId="urn:microsoft.com/office/officeart/2009/3/layout/RandomtoResultProcess"/>
    <dgm:cxn modelId="{9BABA5BA-5015-E04D-BD07-1AEAB3EE1A6F}" type="presOf" srcId="{F83F7D67-E61D-CA4C-BCB5-17AB652B1C4A}" destId="{347DC14A-AD44-9348-9776-63F3259CA1AE}" srcOrd="0" destOrd="1" presId="urn:microsoft.com/office/officeart/2009/3/layout/RandomtoResultProcess"/>
    <dgm:cxn modelId="{6CC477DA-AE13-B740-8927-9E934248D6D1}" type="presOf" srcId="{A067E0A0-0D82-134A-ACA5-260EFD3D80AC}" destId="{B9255FFF-83C5-1145-9903-07832EDF3C44}" srcOrd="0" destOrd="3" presId="urn:microsoft.com/office/officeart/2009/3/layout/RandomtoResultProcess"/>
    <dgm:cxn modelId="{D34C936F-61AA-1C49-A659-A8D804C4EA59}" type="presOf" srcId="{40FC6FC6-2797-914F-9E7C-C0CE7F9F2806}" destId="{274D9204-C514-DC42-BD2C-3F3F1EB50006}" srcOrd="0" destOrd="0" presId="urn:microsoft.com/office/officeart/2009/3/layout/RandomtoResultProcess"/>
    <dgm:cxn modelId="{FBBCB194-E323-7142-B734-409DF91A8AE8}" type="presOf" srcId="{78DC236D-7F9A-BE46-8850-D1AFB8A4DF8C}" destId="{C76E6F22-14CE-DE49-B87E-3EF333387C87}" srcOrd="0" destOrd="0" presId="urn:microsoft.com/office/officeart/2009/3/layout/RandomtoResultProcess"/>
    <dgm:cxn modelId="{E0310B1C-6A9A-6441-B344-1A327A7B7FE5}" srcId="{78DC236D-7F9A-BE46-8850-D1AFB8A4DF8C}" destId="{736AA257-E968-3242-9D96-CA11AE5723ED}" srcOrd="2" destOrd="0" parTransId="{498CB2F4-1ECF-9841-923D-E18CA40CED8D}" sibTransId="{29BF7885-3053-2049-86CD-901CF98A16C6}"/>
    <dgm:cxn modelId="{1D1F7A46-CB27-5A46-B30F-0ED418C6308E}" type="presOf" srcId="{6DD3F102-4C34-704D-B4B2-6E6D9D4AB65D}" destId="{9CBF0E14-D170-DC43-87E8-9A2FB3A61240}" srcOrd="0" destOrd="2" presId="urn:microsoft.com/office/officeart/2009/3/layout/RandomtoResultProcess"/>
    <dgm:cxn modelId="{073C9BB3-51FE-4042-AEE3-228D3E3EC64D}" srcId="{4D74F2A1-BB39-234B-9AD3-28506B31E225}" destId="{E915ADA3-D2E9-624E-8BA9-147AA93D7216}" srcOrd="2" destOrd="0" parTransId="{E39EF01C-156D-E148-94B6-77BC596CAA02}" sibTransId="{9086EEFE-65CE-E14E-B728-7B77F6290F0D}"/>
    <dgm:cxn modelId="{00AA916D-D586-664A-A11B-EDDCB611E1AF}" type="presOf" srcId="{0FD5FFA3-172D-D842-9DE2-7A3B02D038F6}" destId="{9CBF0E14-D170-DC43-87E8-9A2FB3A61240}" srcOrd="0" destOrd="0" presId="urn:microsoft.com/office/officeart/2009/3/layout/RandomtoResultProcess"/>
    <dgm:cxn modelId="{D69DEEC6-8583-BC45-8A71-A98B9663F0DE}" srcId="{40FC6FC6-2797-914F-9E7C-C0CE7F9F2806}" destId="{C3C0DC7A-3FA1-F74F-8DC4-567D430ADBB1}" srcOrd="2" destOrd="0" parTransId="{949297DD-10EE-3749-93E2-DA030BD7C2FA}" sibTransId="{3F4A6914-5AFF-0C47-8D13-89C48E62D4B1}"/>
    <dgm:cxn modelId="{BA1D2CB8-765C-DA49-8AC4-328657CF78F0}" srcId="{78DC236D-7F9A-BE46-8850-D1AFB8A4DF8C}" destId="{770C27E3-BDC5-1E47-A0FE-9980760588C5}" srcOrd="1" destOrd="0" parTransId="{FEBB7ADD-769F-DA40-BDE9-5E8C1F5F3E0A}" sibTransId="{C41264F1-46BA-7847-98DF-BB0CF9FEC39B}"/>
    <dgm:cxn modelId="{B5B21315-DC4C-7748-BDCE-B72528E30293}" srcId="{4D74F2A1-BB39-234B-9AD3-28506B31E225}" destId="{834EEF77-8ADB-3E46-9596-D14828EA8D21}" srcOrd="3" destOrd="0" parTransId="{A7015177-3FBE-B644-AAB4-C81CF8C65A23}" sibTransId="{C971C27F-8FA4-B442-B18B-8ACF5C4031C7}"/>
    <dgm:cxn modelId="{620C9BB3-4157-E245-87BD-5F695F2AC4FE}" srcId="{C3C0DC7A-3FA1-F74F-8DC4-567D430ADBB1}" destId="{0FD5FFA3-172D-D842-9DE2-7A3B02D038F6}" srcOrd="0" destOrd="0" parTransId="{1F65CD76-C320-F145-ACCC-8AD79D989CD0}" sibTransId="{3468C276-0F9C-BA41-901B-D7C580603C50}"/>
    <dgm:cxn modelId="{C832C69A-0E50-5442-B70A-37A4F23EE937}" type="presOf" srcId="{736AA257-E968-3242-9D96-CA11AE5723ED}" destId="{B9255FFF-83C5-1145-9903-07832EDF3C44}" srcOrd="0" destOrd="2" presId="urn:microsoft.com/office/officeart/2009/3/layout/RandomtoResultProcess"/>
    <dgm:cxn modelId="{040C5ADD-B323-9046-9388-049408DA4A10}" type="presOf" srcId="{850065C7-B39E-EC40-8BCC-6A0C74DD2F15}" destId="{B9255FFF-83C5-1145-9903-07832EDF3C44}" srcOrd="0" destOrd="0" presId="urn:microsoft.com/office/officeart/2009/3/layout/RandomtoResultProcess"/>
    <dgm:cxn modelId="{D0F25A96-4251-1C46-99C0-18DE2D75A1BA}" srcId="{78DC236D-7F9A-BE46-8850-D1AFB8A4DF8C}" destId="{A067E0A0-0D82-134A-ACA5-260EFD3D80AC}" srcOrd="3" destOrd="0" parTransId="{68C44E72-B4CA-3840-9FE8-26B4004B4ACB}" sibTransId="{BAA9A3CD-0EEB-0D4B-994C-A1C48ECB67F6}"/>
    <dgm:cxn modelId="{710A3916-A6CA-B248-AD6B-262B0286DABF}" srcId="{40FC6FC6-2797-914F-9E7C-C0CE7F9F2806}" destId="{4D74F2A1-BB39-234B-9AD3-28506B31E225}" srcOrd="0" destOrd="0" parTransId="{837F1630-C47F-6741-A9ED-A65CF0C632D2}" sibTransId="{6CB36DD4-818F-C24C-80C1-16131F0DE6D9}"/>
    <dgm:cxn modelId="{7405CCBC-61DC-974D-8B83-32C575A04917}" srcId="{4D74F2A1-BB39-234B-9AD3-28506B31E225}" destId="{F83F7D67-E61D-CA4C-BCB5-17AB652B1C4A}" srcOrd="1" destOrd="0" parTransId="{348FC5DA-A5B6-174B-AE5E-B09F3FF97579}" sibTransId="{8DC6E767-E229-434E-A4C2-C68D2DA5A9AB}"/>
    <dgm:cxn modelId="{15D1F9D8-4C96-754C-819D-8E3E7D713DFD}" type="presOf" srcId="{E915ADA3-D2E9-624E-8BA9-147AA93D7216}" destId="{347DC14A-AD44-9348-9776-63F3259CA1AE}" srcOrd="0" destOrd="2" presId="urn:microsoft.com/office/officeart/2009/3/layout/RandomtoResultProcess"/>
    <dgm:cxn modelId="{52B727D6-C36D-EA46-ADBC-378644F56F82}" type="presOf" srcId="{0FE9FE88-B886-6847-9EF9-B185C9929513}" destId="{347DC14A-AD44-9348-9776-63F3259CA1AE}" srcOrd="0" destOrd="0" presId="urn:microsoft.com/office/officeart/2009/3/layout/RandomtoResultProcess"/>
    <dgm:cxn modelId="{E07D259D-76F3-1E4B-902C-EA9DFB0F4323}" type="presParOf" srcId="{274D9204-C514-DC42-BD2C-3F3F1EB50006}" destId="{AA93B54E-6606-454B-8FA3-6695CE52F62B}" srcOrd="0" destOrd="0" presId="urn:microsoft.com/office/officeart/2009/3/layout/RandomtoResultProcess"/>
    <dgm:cxn modelId="{2CF75837-9C94-FA41-A546-BC69F908A35A}" type="presParOf" srcId="{AA93B54E-6606-454B-8FA3-6695CE52F62B}" destId="{96C7400F-49E2-B648-BE68-24C9DC35C6A2}" srcOrd="0" destOrd="0" presId="urn:microsoft.com/office/officeart/2009/3/layout/RandomtoResultProcess"/>
    <dgm:cxn modelId="{CEB22B29-2BD7-FC46-9090-E194C75AE30A}" type="presParOf" srcId="{AA93B54E-6606-454B-8FA3-6695CE52F62B}" destId="{347DC14A-AD44-9348-9776-63F3259CA1AE}" srcOrd="1" destOrd="0" presId="urn:microsoft.com/office/officeart/2009/3/layout/RandomtoResultProcess"/>
    <dgm:cxn modelId="{22215F82-DBA1-9846-8E2C-06D45F6377BA}" type="presParOf" srcId="{AA93B54E-6606-454B-8FA3-6695CE52F62B}" destId="{3CBC01E8-0A87-064D-B0F7-7679B26BAF9A}" srcOrd="2" destOrd="0" presId="urn:microsoft.com/office/officeart/2009/3/layout/RandomtoResultProcess"/>
    <dgm:cxn modelId="{1AE9627C-1B2C-CC43-8081-6FFB70629018}" type="presParOf" srcId="{AA93B54E-6606-454B-8FA3-6695CE52F62B}" destId="{5CAAD9B7-D7B9-4248-A973-D6B0AC1584A5}" srcOrd="3" destOrd="0" presId="urn:microsoft.com/office/officeart/2009/3/layout/RandomtoResultProcess"/>
    <dgm:cxn modelId="{D18375F6-D578-D840-A3B5-ECB8914DEB20}" type="presParOf" srcId="{AA93B54E-6606-454B-8FA3-6695CE52F62B}" destId="{AE61F663-9001-A045-BB50-F7DBEBDD1E79}" srcOrd="4" destOrd="0" presId="urn:microsoft.com/office/officeart/2009/3/layout/RandomtoResultProcess"/>
    <dgm:cxn modelId="{D812397C-C773-674D-9EB1-C591E4C8E686}" type="presParOf" srcId="{AA93B54E-6606-454B-8FA3-6695CE52F62B}" destId="{613598CC-58D9-6145-8EB5-94D8ADE45125}" srcOrd="5" destOrd="0" presId="urn:microsoft.com/office/officeart/2009/3/layout/RandomtoResultProcess"/>
    <dgm:cxn modelId="{2AE7E854-125B-FB4E-9D35-88BE9E61FC28}" type="presParOf" srcId="{AA93B54E-6606-454B-8FA3-6695CE52F62B}" destId="{0766F0C5-5FE9-794E-944A-DF5DD753D425}" srcOrd="6" destOrd="0" presId="urn:microsoft.com/office/officeart/2009/3/layout/RandomtoResultProcess"/>
    <dgm:cxn modelId="{10917968-EE95-3449-84BE-D8B5ED09C918}" type="presParOf" srcId="{AA93B54E-6606-454B-8FA3-6695CE52F62B}" destId="{C9C88FAC-F7F5-4945-BF5A-202083570E4D}" srcOrd="7" destOrd="0" presId="urn:microsoft.com/office/officeart/2009/3/layout/RandomtoResultProcess"/>
    <dgm:cxn modelId="{D71403E7-66D7-244D-88D2-44076276B4D4}" type="presParOf" srcId="{AA93B54E-6606-454B-8FA3-6695CE52F62B}" destId="{04CA200F-46AB-6D4C-9F42-25F056189850}" srcOrd="8" destOrd="0" presId="urn:microsoft.com/office/officeart/2009/3/layout/RandomtoResultProcess"/>
    <dgm:cxn modelId="{792CF0AF-78D7-2547-A079-830CF6E471AA}" type="presParOf" srcId="{AA93B54E-6606-454B-8FA3-6695CE52F62B}" destId="{2E5C20E1-9836-4444-9D2F-F9AFEAA7585C}" srcOrd="9" destOrd="0" presId="urn:microsoft.com/office/officeart/2009/3/layout/RandomtoResultProcess"/>
    <dgm:cxn modelId="{2C720C97-436C-2D4A-B0AF-FDE5E3A9ED1F}" type="presParOf" srcId="{AA93B54E-6606-454B-8FA3-6695CE52F62B}" destId="{D4A41FC7-99D6-D747-88BC-243277F2E1D1}" srcOrd="10" destOrd="0" presId="urn:microsoft.com/office/officeart/2009/3/layout/RandomtoResultProcess"/>
    <dgm:cxn modelId="{B4FCECDB-5158-BC4E-99ED-9A88FB9A27DB}" type="presParOf" srcId="{AA93B54E-6606-454B-8FA3-6695CE52F62B}" destId="{E96C965E-B4E0-B048-B46F-3B9938079D40}" srcOrd="11" destOrd="0" presId="urn:microsoft.com/office/officeart/2009/3/layout/RandomtoResultProcess"/>
    <dgm:cxn modelId="{2F9E9CBE-AD76-FB45-9087-F5D4D4A0E5A7}" type="presParOf" srcId="{AA93B54E-6606-454B-8FA3-6695CE52F62B}" destId="{373B22C7-70F5-C04D-AD9F-2B8DF4863D9D}" srcOrd="12" destOrd="0" presId="urn:microsoft.com/office/officeart/2009/3/layout/RandomtoResultProcess"/>
    <dgm:cxn modelId="{0A32729E-C93B-2948-A8D5-7C2500AE96FE}" type="presParOf" srcId="{AA93B54E-6606-454B-8FA3-6695CE52F62B}" destId="{D240DEEF-92F3-3443-9D69-BA7102A8DC46}" srcOrd="13" destOrd="0" presId="urn:microsoft.com/office/officeart/2009/3/layout/RandomtoResultProcess"/>
    <dgm:cxn modelId="{B2FBE3CB-4350-2A48-AC5A-D433260097DD}" type="presParOf" srcId="{AA93B54E-6606-454B-8FA3-6695CE52F62B}" destId="{13866893-9C30-3C4A-A6EC-8B3C262D26DC}" srcOrd="14" destOrd="0" presId="urn:microsoft.com/office/officeart/2009/3/layout/RandomtoResultProcess"/>
    <dgm:cxn modelId="{E1C4FFC2-6898-2248-AF4C-9EAF89BEC740}" type="presParOf" srcId="{AA93B54E-6606-454B-8FA3-6695CE52F62B}" destId="{88E311B4-F6C1-564E-8754-A5FEC6EA3336}" srcOrd="15" destOrd="0" presId="urn:microsoft.com/office/officeart/2009/3/layout/RandomtoResultProcess"/>
    <dgm:cxn modelId="{CE8D622B-07E3-2F44-8768-6F58B77DA28D}" type="presParOf" srcId="{AA93B54E-6606-454B-8FA3-6695CE52F62B}" destId="{97525BA0-67A0-8A49-9C5C-133D31DCAF19}" srcOrd="16" destOrd="0" presId="urn:microsoft.com/office/officeart/2009/3/layout/RandomtoResultProcess"/>
    <dgm:cxn modelId="{3434D354-7242-9F43-9D91-63F67A6C3F35}" type="presParOf" srcId="{AA93B54E-6606-454B-8FA3-6695CE52F62B}" destId="{8561C617-7174-8A4E-82A5-184D363982FF}" srcOrd="17" destOrd="0" presId="urn:microsoft.com/office/officeart/2009/3/layout/RandomtoResultProcess"/>
    <dgm:cxn modelId="{909931C1-0107-284B-A5C8-8B648E101D99}" type="presParOf" srcId="{AA93B54E-6606-454B-8FA3-6695CE52F62B}" destId="{DA11D60B-2744-374D-A9E3-04226665FBA9}" srcOrd="18" destOrd="0" presId="urn:microsoft.com/office/officeart/2009/3/layout/RandomtoResultProcess"/>
    <dgm:cxn modelId="{C9F108F8-D6C8-1A44-877D-1C16F7143C87}" type="presParOf" srcId="{AA93B54E-6606-454B-8FA3-6695CE52F62B}" destId="{C4F05FA4-EE76-3542-8316-0E5A6A9CA53B}" srcOrd="19" destOrd="0" presId="urn:microsoft.com/office/officeart/2009/3/layout/RandomtoResultProcess"/>
    <dgm:cxn modelId="{5F5D957E-8170-D142-B726-7A02E48E577E}" type="presParOf" srcId="{274D9204-C514-DC42-BD2C-3F3F1EB50006}" destId="{561A025D-4C8A-924D-8364-6EE8FB03DF1F}" srcOrd="1" destOrd="0" presId="urn:microsoft.com/office/officeart/2009/3/layout/RandomtoResultProcess"/>
    <dgm:cxn modelId="{7EA634F0-99FE-BC4B-857F-C34DDE75F0E7}" type="presParOf" srcId="{561A025D-4C8A-924D-8364-6EE8FB03DF1F}" destId="{B3D5F8C6-EEEA-3D4E-8A0F-7BAD32F0CD62}" srcOrd="0" destOrd="0" presId="urn:microsoft.com/office/officeart/2009/3/layout/RandomtoResultProcess"/>
    <dgm:cxn modelId="{84EB0C82-C16D-784A-91F2-49AFFB937A12}" type="presParOf" srcId="{561A025D-4C8A-924D-8364-6EE8FB03DF1F}" destId="{DC0BE838-18D1-E142-BD3D-D8571F0E5751}" srcOrd="1" destOrd="0" presId="urn:microsoft.com/office/officeart/2009/3/layout/RandomtoResultProcess"/>
    <dgm:cxn modelId="{3521402B-2CF1-124F-95CF-2279B9598AC9}" type="presParOf" srcId="{274D9204-C514-DC42-BD2C-3F3F1EB50006}" destId="{27E3B7C6-51C3-1C42-B2C0-397E0CB64440}" srcOrd="2" destOrd="0" presId="urn:microsoft.com/office/officeart/2009/3/layout/RandomtoResultProcess"/>
    <dgm:cxn modelId="{C117F5CD-E362-A143-93F3-99047A7F2C53}" type="presParOf" srcId="{27E3B7C6-51C3-1C42-B2C0-397E0CB64440}" destId="{C76E6F22-14CE-DE49-B87E-3EF333387C87}" srcOrd="0" destOrd="0" presId="urn:microsoft.com/office/officeart/2009/3/layout/RandomtoResultProcess"/>
    <dgm:cxn modelId="{0C00B39F-76D8-224F-865A-B75BD0232D50}" type="presParOf" srcId="{27E3B7C6-51C3-1C42-B2C0-397E0CB64440}" destId="{B9255FFF-83C5-1145-9903-07832EDF3C44}" srcOrd="1" destOrd="0" presId="urn:microsoft.com/office/officeart/2009/3/layout/RandomtoResultProcess"/>
    <dgm:cxn modelId="{030E024D-F540-B340-8EB8-E234F524DE13}" type="presParOf" srcId="{27E3B7C6-51C3-1C42-B2C0-397E0CB64440}" destId="{5E6EAB47-1BD8-DB44-B966-76EA0DAD8322}" srcOrd="2" destOrd="0" presId="urn:microsoft.com/office/officeart/2009/3/layout/RandomtoResultProcess"/>
    <dgm:cxn modelId="{E80EAA55-6ADF-BD4E-AF7C-B5E059F0F112}" type="presParOf" srcId="{274D9204-C514-DC42-BD2C-3F3F1EB50006}" destId="{B46C110B-3D21-7F46-AD0B-4E73B57A9375}" srcOrd="3" destOrd="0" presId="urn:microsoft.com/office/officeart/2009/3/layout/RandomtoResultProcess"/>
    <dgm:cxn modelId="{84029E70-D5A9-634B-BB33-A567AF347BAA}" type="presParOf" srcId="{B46C110B-3D21-7F46-AD0B-4E73B57A9375}" destId="{C0783EB9-5787-B14F-8CFB-4C06667C6C98}" srcOrd="0" destOrd="0" presId="urn:microsoft.com/office/officeart/2009/3/layout/RandomtoResultProcess"/>
    <dgm:cxn modelId="{5ACC86F7-52D1-704B-A464-DECCEC3780CA}" type="presParOf" srcId="{B46C110B-3D21-7F46-AD0B-4E73B57A9375}" destId="{B8871651-58C6-E84B-AA6B-DC680630F684}" srcOrd="1" destOrd="0" presId="urn:microsoft.com/office/officeart/2009/3/layout/RandomtoResultProcess"/>
    <dgm:cxn modelId="{4FD82FAF-09A6-3D4A-BEA5-849BBE44F4A9}" type="presParOf" srcId="{274D9204-C514-DC42-BD2C-3F3F1EB50006}" destId="{F78C9DE0-BF5A-0943-9705-21D5A65629F9}" srcOrd="4" destOrd="0" presId="urn:microsoft.com/office/officeart/2009/3/layout/RandomtoResultProcess"/>
    <dgm:cxn modelId="{21321821-9710-E345-B718-20B1886E6771}" type="presParOf" srcId="{F78C9DE0-BF5A-0943-9705-21D5A65629F9}" destId="{2D19CAF4-317F-D34B-A522-1840A49F6A31}" srcOrd="0" destOrd="0" presId="urn:microsoft.com/office/officeart/2009/3/layout/RandomtoResultProcess"/>
    <dgm:cxn modelId="{9599106E-2F74-0246-8F6C-FBFBDE408FA2}" type="presParOf" srcId="{F78C9DE0-BF5A-0943-9705-21D5A65629F9}" destId="{9CBF0E14-D170-DC43-87E8-9A2FB3A61240}" srcOrd="1" destOrd="0" presId="urn:microsoft.com/office/officeart/2009/3/layout/RandomtoResultProcess"/>
    <dgm:cxn modelId="{1A7C3109-B42A-EF48-BF4E-B1CACA06AD90}" type="presParOf" srcId="{F78C9DE0-BF5A-0943-9705-21D5A65629F9}" destId="{840C07D1-28DF-0740-961F-4DC38C475CF0}" srcOrd="2" destOrd="0" presId="urn:microsoft.com/office/officeart/2009/3/layout/RandomtoResultProcess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DE13-D66A-8343-829F-54890600A774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135-00F9-204E-BC3F-A3F335516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7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DE13-D66A-8343-829F-54890600A774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135-00F9-204E-BC3F-A3F335516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1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DE13-D66A-8343-829F-54890600A774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135-00F9-204E-BC3F-A3F335516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6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DE13-D66A-8343-829F-54890600A774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135-00F9-204E-BC3F-A3F335516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2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DE13-D66A-8343-829F-54890600A774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135-00F9-204E-BC3F-A3F335516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2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DE13-D66A-8343-829F-54890600A774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135-00F9-204E-BC3F-A3F335516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3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DE13-D66A-8343-829F-54890600A774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135-00F9-204E-BC3F-A3F335516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2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DE13-D66A-8343-829F-54890600A774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135-00F9-204E-BC3F-A3F335516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7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DE13-D66A-8343-829F-54890600A774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135-00F9-204E-BC3F-A3F335516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9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DE13-D66A-8343-829F-54890600A774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135-00F9-204E-BC3F-A3F335516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4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DE13-D66A-8343-829F-54890600A774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135-00F9-204E-BC3F-A3F335516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9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ADE13-D66A-8343-829F-54890600A774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5F135-00F9-204E-BC3F-A3F335516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2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package" Target="../embeddings/Microsoft_Word_Document2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1523" y="3144837"/>
            <a:ext cx="4001477" cy="1752600"/>
          </a:xfrm>
        </p:spPr>
        <p:txBody>
          <a:bodyPr/>
          <a:lstStyle/>
          <a:p>
            <a:r>
              <a:rPr lang="en-US" dirty="0" smtClean="0"/>
              <a:t>Craig L. Pearce</a:t>
            </a:r>
          </a:p>
          <a:p>
            <a:r>
              <a:rPr lang="en-US" dirty="0" smtClean="0"/>
              <a:t>&amp;</a:t>
            </a:r>
          </a:p>
          <a:p>
            <a:r>
              <a:rPr lang="en-US" dirty="0" smtClean="0"/>
              <a:t>Bob G. Wood</a:t>
            </a:r>
            <a:endParaRPr lang="en-US" dirty="0"/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7315200" y="1066800"/>
            <a:ext cx="1588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0" y="0"/>
            <a:chExt cx="843" cy="1379"/>
          </a:xfrm>
        </p:grpSpPr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0" y="0"/>
              <a:ext cx="127" cy="127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179" y="0"/>
              <a:ext cx="127" cy="127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358" y="0"/>
              <a:ext cx="127" cy="127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val 6"/>
            <p:cNvSpPr>
              <a:spLocks/>
            </p:cNvSpPr>
            <p:nvPr/>
          </p:nvSpPr>
          <p:spPr bwMode="auto">
            <a:xfrm>
              <a:off x="0" y="179"/>
              <a:ext cx="127" cy="127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Oval 7"/>
            <p:cNvSpPr>
              <a:spLocks/>
            </p:cNvSpPr>
            <p:nvPr/>
          </p:nvSpPr>
          <p:spPr bwMode="auto">
            <a:xfrm>
              <a:off x="179" y="179"/>
              <a:ext cx="127" cy="127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Oval 8"/>
            <p:cNvSpPr>
              <a:spLocks/>
            </p:cNvSpPr>
            <p:nvPr/>
          </p:nvSpPr>
          <p:spPr bwMode="auto">
            <a:xfrm>
              <a:off x="358" y="179"/>
              <a:ext cx="127" cy="127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9"/>
            <p:cNvSpPr>
              <a:spLocks/>
            </p:cNvSpPr>
            <p:nvPr/>
          </p:nvSpPr>
          <p:spPr bwMode="auto">
            <a:xfrm>
              <a:off x="537" y="179"/>
              <a:ext cx="127" cy="127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Oval 10"/>
            <p:cNvSpPr>
              <a:spLocks/>
            </p:cNvSpPr>
            <p:nvPr/>
          </p:nvSpPr>
          <p:spPr bwMode="auto">
            <a:xfrm>
              <a:off x="0" y="358"/>
              <a:ext cx="127" cy="127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Oval 11"/>
            <p:cNvSpPr>
              <a:spLocks/>
            </p:cNvSpPr>
            <p:nvPr/>
          </p:nvSpPr>
          <p:spPr bwMode="auto">
            <a:xfrm>
              <a:off x="179" y="358"/>
              <a:ext cx="127" cy="127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Oval 12"/>
            <p:cNvSpPr>
              <a:spLocks/>
            </p:cNvSpPr>
            <p:nvPr/>
          </p:nvSpPr>
          <p:spPr bwMode="auto">
            <a:xfrm>
              <a:off x="358" y="358"/>
              <a:ext cx="127" cy="127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Oval 13"/>
            <p:cNvSpPr>
              <a:spLocks/>
            </p:cNvSpPr>
            <p:nvPr/>
          </p:nvSpPr>
          <p:spPr bwMode="auto">
            <a:xfrm>
              <a:off x="537" y="358"/>
              <a:ext cx="127" cy="127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" name="Oval 14"/>
            <p:cNvSpPr>
              <a:spLocks/>
            </p:cNvSpPr>
            <p:nvPr/>
          </p:nvSpPr>
          <p:spPr bwMode="auto">
            <a:xfrm>
              <a:off x="716" y="3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" name="Oval 15"/>
            <p:cNvSpPr>
              <a:spLocks/>
            </p:cNvSpPr>
            <p:nvPr/>
          </p:nvSpPr>
          <p:spPr bwMode="auto">
            <a:xfrm>
              <a:off x="0" y="536"/>
              <a:ext cx="127" cy="128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Oval 16"/>
            <p:cNvSpPr>
              <a:spLocks/>
            </p:cNvSpPr>
            <p:nvPr/>
          </p:nvSpPr>
          <p:spPr bwMode="auto">
            <a:xfrm>
              <a:off x="179" y="536"/>
              <a:ext cx="127" cy="128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Oval 17"/>
            <p:cNvSpPr>
              <a:spLocks/>
            </p:cNvSpPr>
            <p:nvPr/>
          </p:nvSpPr>
          <p:spPr bwMode="auto">
            <a:xfrm>
              <a:off x="358" y="536"/>
              <a:ext cx="127" cy="128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Oval 18"/>
            <p:cNvSpPr>
              <a:spLocks/>
            </p:cNvSpPr>
            <p:nvPr/>
          </p:nvSpPr>
          <p:spPr bwMode="auto">
            <a:xfrm>
              <a:off x="537" y="536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Oval 19"/>
            <p:cNvSpPr>
              <a:spLocks/>
            </p:cNvSpPr>
            <p:nvPr/>
          </p:nvSpPr>
          <p:spPr bwMode="auto">
            <a:xfrm>
              <a:off x="0" y="715"/>
              <a:ext cx="127" cy="128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Oval 20"/>
            <p:cNvSpPr>
              <a:spLocks/>
            </p:cNvSpPr>
            <p:nvPr/>
          </p:nvSpPr>
          <p:spPr bwMode="auto">
            <a:xfrm>
              <a:off x="179" y="715"/>
              <a:ext cx="127" cy="128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Oval 21"/>
            <p:cNvSpPr>
              <a:spLocks/>
            </p:cNvSpPr>
            <p:nvPr/>
          </p:nvSpPr>
          <p:spPr bwMode="auto">
            <a:xfrm>
              <a:off x="358" y="715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Oval 22"/>
            <p:cNvSpPr>
              <a:spLocks/>
            </p:cNvSpPr>
            <p:nvPr/>
          </p:nvSpPr>
          <p:spPr bwMode="auto">
            <a:xfrm>
              <a:off x="537" y="715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" name="Oval 23"/>
            <p:cNvSpPr>
              <a:spLocks/>
            </p:cNvSpPr>
            <p:nvPr/>
          </p:nvSpPr>
          <p:spPr bwMode="auto">
            <a:xfrm>
              <a:off x="716" y="715"/>
              <a:ext cx="127" cy="128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" name="Oval 24"/>
            <p:cNvSpPr>
              <a:spLocks/>
            </p:cNvSpPr>
            <p:nvPr/>
          </p:nvSpPr>
          <p:spPr bwMode="auto">
            <a:xfrm>
              <a:off x="0" y="894"/>
              <a:ext cx="127" cy="127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Oval 25"/>
            <p:cNvSpPr>
              <a:spLocks/>
            </p:cNvSpPr>
            <p:nvPr/>
          </p:nvSpPr>
          <p:spPr bwMode="auto">
            <a:xfrm>
              <a:off x="179" y="894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Oval 26"/>
            <p:cNvSpPr>
              <a:spLocks/>
            </p:cNvSpPr>
            <p:nvPr/>
          </p:nvSpPr>
          <p:spPr bwMode="auto">
            <a:xfrm>
              <a:off x="358" y="894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Oval 27"/>
            <p:cNvSpPr>
              <a:spLocks/>
            </p:cNvSpPr>
            <p:nvPr/>
          </p:nvSpPr>
          <p:spPr bwMode="auto">
            <a:xfrm>
              <a:off x="537" y="894"/>
              <a:ext cx="127" cy="127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" name="Oval 28"/>
            <p:cNvSpPr>
              <a:spLocks/>
            </p:cNvSpPr>
            <p:nvPr/>
          </p:nvSpPr>
          <p:spPr bwMode="auto">
            <a:xfrm>
              <a:off x="0" y="107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" name="Oval 29"/>
            <p:cNvSpPr>
              <a:spLocks/>
            </p:cNvSpPr>
            <p:nvPr/>
          </p:nvSpPr>
          <p:spPr bwMode="auto">
            <a:xfrm>
              <a:off x="179" y="107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Oval 30"/>
            <p:cNvSpPr>
              <a:spLocks/>
            </p:cNvSpPr>
            <p:nvPr/>
          </p:nvSpPr>
          <p:spPr bwMode="auto">
            <a:xfrm>
              <a:off x="358" y="1073"/>
              <a:ext cx="127" cy="127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4" name="Oval 31"/>
            <p:cNvSpPr>
              <a:spLocks/>
            </p:cNvSpPr>
            <p:nvPr/>
          </p:nvSpPr>
          <p:spPr bwMode="auto">
            <a:xfrm>
              <a:off x="537" y="1073"/>
              <a:ext cx="127" cy="127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" name="Oval 32"/>
            <p:cNvSpPr>
              <a:spLocks/>
            </p:cNvSpPr>
            <p:nvPr/>
          </p:nvSpPr>
          <p:spPr bwMode="auto">
            <a:xfrm>
              <a:off x="179" y="1252"/>
              <a:ext cx="127" cy="127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" name="Oval 33"/>
            <p:cNvSpPr>
              <a:spLocks/>
            </p:cNvSpPr>
            <p:nvPr/>
          </p:nvSpPr>
          <p:spPr bwMode="auto">
            <a:xfrm>
              <a:off x="537" y="1252"/>
              <a:ext cx="127" cy="127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304800" y="2819400"/>
            <a:ext cx="8229600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81400"/>
            <a:ext cx="2514600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itle 1"/>
          <p:cNvSpPr txBox="1">
            <a:spLocks/>
          </p:cNvSpPr>
          <p:nvPr/>
        </p:nvSpPr>
        <p:spPr>
          <a:xfrm>
            <a:off x="597136" y="812800"/>
            <a:ext cx="598731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Hatband </a:t>
            </a:r>
            <a:r>
              <a:rPr lang="en-US" dirty="0" smtClean="0"/>
              <a:t>Exercise: The Politics </a:t>
            </a:r>
            <a:r>
              <a:rPr lang="en-US" smtClean="0"/>
              <a:t>of Silence </a:t>
            </a:r>
            <a:r>
              <a:rPr lang="en-US" dirty="0" smtClean="0"/>
              <a:t>and Voice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34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Hatband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Your group is a mesh or personalities (indicated by the labels each is wearing.)</a:t>
            </a:r>
          </a:p>
          <a:p>
            <a:r>
              <a:rPr lang="en-US" dirty="0" smtClean="0"/>
              <a:t> Terry, a member of the group, is absent.  He has always been a strong contributor to the group.  Lately, however, Terry, has been performing poorly, not communicating well and failing on the job.  </a:t>
            </a:r>
          </a:p>
          <a:p>
            <a:r>
              <a:rPr lang="en-US" dirty="0" smtClean="0"/>
              <a:t>The heck with the agenda.  What do we do about Terry?</a:t>
            </a:r>
          </a:p>
          <a:p>
            <a:r>
              <a:rPr lang="en-US" b="1" i="1" dirty="0" smtClean="0"/>
              <a:t>During the exercise, treat the other members of your group according to the labels they wear on their forehead.</a:t>
            </a:r>
            <a:endParaRPr lang="en-US" b="1" i="1" dirty="0"/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7962900" y="152400"/>
            <a:ext cx="1588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8151813" y="152400"/>
            <a:ext cx="792162" cy="1293813"/>
            <a:chOff x="0" y="0"/>
            <a:chExt cx="499" cy="815"/>
          </a:xfrm>
        </p:grpSpPr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0" y="0"/>
              <a:ext cx="75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105" y="0"/>
              <a:ext cx="76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211" y="0"/>
              <a:ext cx="76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val 6"/>
            <p:cNvSpPr>
              <a:spLocks/>
            </p:cNvSpPr>
            <p:nvPr/>
          </p:nvSpPr>
          <p:spPr bwMode="auto">
            <a:xfrm>
              <a:off x="0" y="105"/>
              <a:ext cx="75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Oval 7"/>
            <p:cNvSpPr>
              <a:spLocks/>
            </p:cNvSpPr>
            <p:nvPr/>
          </p:nvSpPr>
          <p:spPr bwMode="auto">
            <a:xfrm>
              <a:off x="105" y="105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Oval 8"/>
            <p:cNvSpPr>
              <a:spLocks/>
            </p:cNvSpPr>
            <p:nvPr/>
          </p:nvSpPr>
          <p:spPr bwMode="auto">
            <a:xfrm>
              <a:off x="211" y="105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9"/>
            <p:cNvSpPr>
              <a:spLocks/>
            </p:cNvSpPr>
            <p:nvPr/>
          </p:nvSpPr>
          <p:spPr bwMode="auto">
            <a:xfrm>
              <a:off x="317" y="105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Oval 10"/>
            <p:cNvSpPr>
              <a:spLocks/>
            </p:cNvSpPr>
            <p:nvPr/>
          </p:nvSpPr>
          <p:spPr bwMode="auto">
            <a:xfrm>
              <a:off x="0" y="211"/>
              <a:ext cx="75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Oval 11"/>
            <p:cNvSpPr>
              <a:spLocks/>
            </p:cNvSpPr>
            <p:nvPr/>
          </p:nvSpPr>
          <p:spPr bwMode="auto">
            <a:xfrm>
              <a:off x="105" y="211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Oval 12"/>
            <p:cNvSpPr>
              <a:spLocks/>
            </p:cNvSpPr>
            <p:nvPr/>
          </p:nvSpPr>
          <p:spPr bwMode="auto">
            <a:xfrm>
              <a:off x="211" y="211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Oval 13"/>
            <p:cNvSpPr>
              <a:spLocks/>
            </p:cNvSpPr>
            <p:nvPr/>
          </p:nvSpPr>
          <p:spPr bwMode="auto">
            <a:xfrm>
              <a:off x="317" y="211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" name="Oval 14"/>
            <p:cNvSpPr>
              <a:spLocks/>
            </p:cNvSpPr>
            <p:nvPr/>
          </p:nvSpPr>
          <p:spPr bwMode="auto">
            <a:xfrm>
              <a:off x="423" y="211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" name="Oval 15"/>
            <p:cNvSpPr>
              <a:spLocks/>
            </p:cNvSpPr>
            <p:nvPr/>
          </p:nvSpPr>
          <p:spPr bwMode="auto">
            <a:xfrm>
              <a:off x="0" y="317"/>
              <a:ext cx="75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Oval 16"/>
            <p:cNvSpPr>
              <a:spLocks/>
            </p:cNvSpPr>
            <p:nvPr/>
          </p:nvSpPr>
          <p:spPr bwMode="auto">
            <a:xfrm>
              <a:off x="105" y="317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Oval 17"/>
            <p:cNvSpPr>
              <a:spLocks/>
            </p:cNvSpPr>
            <p:nvPr/>
          </p:nvSpPr>
          <p:spPr bwMode="auto">
            <a:xfrm>
              <a:off x="211" y="317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Oval 18"/>
            <p:cNvSpPr>
              <a:spLocks/>
            </p:cNvSpPr>
            <p:nvPr/>
          </p:nvSpPr>
          <p:spPr bwMode="auto">
            <a:xfrm>
              <a:off x="317" y="317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Oval 19"/>
            <p:cNvSpPr>
              <a:spLocks/>
            </p:cNvSpPr>
            <p:nvPr/>
          </p:nvSpPr>
          <p:spPr bwMode="auto">
            <a:xfrm>
              <a:off x="0" y="423"/>
              <a:ext cx="75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Oval 20"/>
            <p:cNvSpPr>
              <a:spLocks/>
            </p:cNvSpPr>
            <p:nvPr/>
          </p:nvSpPr>
          <p:spPr bwMode="auto">
            <a:xfrm>
              <a:off x="105" y="423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Oval 21"/>
            <p:cNvSpPr>
              <a:spLocks/>
            </p:cNvSpPr>
            <p:nvPr/>
          </p:nvSpPr>
          <p:spPr bwMode="auto">
            <a:xfrm>
              <a:off x="211" y="423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Oval 22"/>
            <p:cNvSpPr>
              <a:spLocks/>
            </p:cNvSpPr>
            <p:nvPr/>
          </p:nvSpPr>
          <p:spPr bwMode="auto">
            <a:xfrm>
              <a:off x="317" y="423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" name="Oval 23"/>
            <p:cNvSpPr>
              <a:spLocks/>
            </p:cNvSpPr>
            <p:nvPr/>
          </p:nvSpPr>
          <p:spPr bwMode="auto">
            <a:xfrm>
              <a:off x="423" y="423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" name="Oval 24"/>
            <p:cNvSpPr>
              <a:spLocks/>
            </p:cNvSpPr>
            <p:nvPr/>
          </p:nvSpPr>
          <p:spPr bwMode="auto">
            <a:xfrm>
              <a:off x="0" y="528"/>
              <a:ext cx="75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Oval 25"/>
            <p:cNvSpPr>
              <a:spLocks/>
            </p:cNvSpPr>
            <p:nvPr/>
          </p:nvSpPr>
          <p:spPr bwMode="auto">
            <a:xfrm>
              <a:off x="105" y="528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Oval 26"/>
            <p:cNvSpPr>
              <a:spLocks/>
            </p:cNvSpPr>
            <p:nvPr/>
          </p:nvSpPr>
          <p:spPr bwMode="auto">
            <a:xfrm>
              <a:off x="211" y="528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Oval 27"/>
            <p:cNvSpPr>
              <a:spLocks/>
            </p:cNvSpPr>
            <p:nvPr/>
          </p:nvSpPr>
          <p:spPr bwMode="auto">
            <a:xfrm>
              <a:off x="317" y="528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" name="Oval 28"/>
            <p:cNvSpPr>
              <a:spLocks/>
            </p:cNvSpPr>
            <p:nvPr/>
          </p:nvSpPr>
          <p:spPr bwMode="auto">
            <a:xfrm>
              <a:off x="0" y="634"/>
              <a:ext cx="75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" name="Oval 29"/>
            <p:cNvSpPr>
              <a:spLocks/>
            </p:cNvSpPr>
            <p:nvPr/>
          </p:nvSpPr>
          <p:spPr bwMode="auto">
            <a:xfrm>
              <a:off x="105" y="634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Oval 30"/>
            <p:cNvSpPr>
              <a:spLocks/>
            </p:cNvSpPr>
            <p:nvPr/>
          </p:nvSpPr>
          <p:spPr bwMode="auto">
            <a:xfrm>
              <a:off x="211" y="634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4" name="Oval 31"/>
            <p:cNvSpPr>
              <a:spLocks/>
            </p:cNvSpPr>
            <p:nvPr/>
          </p:nvSpPr>
          <p:spPr bwMode="auto">
            <a:xfrm>
              <a:off x="317" y="634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" name="Oval 32"/>
            <p:cNvSpPr>
              <a:spLocks/>
            </p:cNvSpPr>
            <p:nvPr/>
          </p:nvSpPr>
          <p:spPr bwMode="auto">
            <a:xfrm>
              <a:off x="105" y="740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" name="Oval 33"/>
            <p:cNvSpPr>
              <a:spLocks/>
            </p:cNvSpPr>
            <p:nvPr/>
          </p:nvSpPr>
          <p:spPr bwMode="auto">
            <a:xfrm>
              <a:off x="317" y="740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7" name="Rectangle 34"/>
          <p:cNvSpPr txBox="1">
            <a:spLocks noChangeArrowheads="1"/>
          </p:cNvSpPr>
          <p:nvPr/>
        </p:nvSpPr>
        <p:spPr>
          <a:xfrm>
            <a:off x="457200" y="0"/>
            <a:ext cx="7543800" cy="1295400"/>
          </a:xfrm>
          <a:prstGeom prst="rect">
            <a:avLst/>
          </a:prstGeom>
        </p:spPr>
        <p:txBody>
          <a:bodyPr vert="horz" lIns="91440" tIns="45720" rIns="13208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09917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Dynamics Debrief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your group effective at its task?</a:t>
            </a:r>
          </a:p>
          <a:p>
            <a:r>
              <a:rPr lang="en-US" dirty="0" smtClean="0"/>
              <a:t>How did you feel about your role in the exercise?</a:t>
            </a:r>
          </a:p>
          <a:p>
            <a:r>
              <a:rPr lang="en-US" dirty="0" smtClean="0"/>
              <a:t>How did you feel about the other members of the group during the exercise?</a:t>
            </a:r>
            <a:endParaRPr lang="en-US" dirty="0"/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7962900" y="171938"/>
            <a:ext cx="1588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8151813" y="171938"/>
            <a:ext cx="792162" cy="1293813"/>
            <a:chOff x="0" y="0"/>
            <a:chExt cx="499" cy="815"/>
          </a:xfrm>
        </p:grpSpPr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0" y="0"/>
              <a:ext cx="75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105" y="0"/>
              <a:ext cx="76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211" y="0"/>
              <a:ext cx="76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val 6"/>
            <p:cNvSpPr>
              <a:spLocks/>
            </p:cNvSpPr>
            <p:nvPr/>
          </p:nvSpPr>
          <p:spPr bwMode="auto">
            <a:xfrm>
              <a:off x="0" y="105"/>
              <a:ext cx="75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Oval 7"/>
            <p:cNvSpPr>
              <a:spLocks/>
            </p:cNvSpPr>
            <p:nvPr/>
          </p:nvSpPr>
          <p:spPr bwMode="auto">
            <a:xfrm>
              <a:off x="105" y="105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Oval 8"/>
            <p:cNvSpPr>
              <a:spLocks/>
            </p:cNvSpPr>
            <p:nvPr/>
          </p:nvSpPr>
          <p:spPr bwMode="auto">
            <a:xfrm>
              <a:off x="211" y="105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9"/>
            <p:cNvSpPr>
              <a:spLocks/>
            </p:cNvSpPr>
            <p:nvPr/>
          </p:nvSpPr>
          <p:spPr bwMode="auto">
            <a:xfrm>
              <a:off x="317" y="105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Oval 10"/>
            <p:cNvSpPr>
              <a:spLocks/>
            </p:cNvSpPr>
            <p:nvPr/>
          </p:nvSpPr>
          <p:spPr bwMode="auto">
            <a:xfrm>
              <a:off x="0" y="211"/>
              <a:ext cx="75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Oval 11"/>
            <p:cNvSpPr>
              <a:spLocks/>
            </p:cNvSpPr>
            <p:nvPr/>
          </p:nvSpPr>
          <p:spPr bwMode="auto">
            <a:xfrm>
              <a:off x="105" y="211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Oval 12"/>
            <p:cNvSpPr>
              <a:spLocks/>
            </p:cNvSpPr>
            <p:nvPr/>
          </p:nvSpPr>
          <p:spPr bwMode="auto">
            <a:xfrm>
              <a:off x="211" y="211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Oval 13"/>
            <p:cNvSpPr>
              <a:spLocks/>
            </p:cNvSpPr>
            <p:nvPr/>
          </p:nvSpPr>
          <p:spPr bwMode="auto">
            <a:xfrm>
              <a:off x="317" y="211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" name="Oval 14"/>
            <p:cNvSpPr>
              <a:spLocks/>
            </p:cNvSpPr>
            <p:nvPr/>
          </p:nvSpPr>
          <p:spPr bwMode="auto">
            <a:xfrm>
              <a:off x="423" y="211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" name="Oval 15"/>
            <p:cNvSpPr>
              <a:spLocks/>
            </p:cNvSpPr>
            <p:nvPr/>
          </p:nvSpPr>
          <p:spPr bwMode="auto">
            <a:xfrm>
              <a:off x="0" y="317"/>
              <a:ext cx="75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Oval 16"/>
            <p:cNvSpPr>
              <a:spLocks/>
            </p:cNvSpPr>
            <p:nvPr/>
          </p:nvSpPr>
          <p:spPr bwMode="auto">
            <a:xfrm>
              <a:off x="105" y="317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Oval 17"/>
            <p:cNvSpPr>
              <a:spLocks/>
            </p:cNvSpPr>
            <p:nvPr/>
          </p:nvSpPr>
          <p:spPr bwMode="auto">
            <a:xfrm>
              <a:off x="211" y="317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Oval 18"/>
            <p:cNvSpPr>
              <a:spLocks/>
            </p:cNvSpPr>
            <p:nvPr/>
          </p:nvSpPr>
          <p:spPr bwMode="auto">
            <a:xfrm>
              <a:off x="317" y="317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Oval 19"/>
            <p:cNvSpPr>
              <a:spLocks/>
            </p:cNvSpPr>
            <p:nvPr/>
          </p:nvSpPr>
          <p:spPr bwMode="auto">
            <a:xfrm>
              <a:off x="0" y="423"/>
              <a:ext cx="75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Oval 20"/>
            <p:cNvSpPr>
              <a:spLocks/>
            </p:cNvSpPr>
            <p:nvPr/>
          </p:nvSpPr>
          <p:spPr bwMode="auto">
            <a:xfrm>
              <a:off x="105" y="423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Oval 21"/>
            <p:cNvSpPr>
              <a:spLocks/>
            </p:cNvSpPr>
            <p:nvPr/>
          </p:nvSpPr>
          <p:spPr bwMode="auto">
            <a:xfrm>
              <a:off x="211" y="423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Oval 22"/>
            <p:cNvSpPr>
              <a:spLocks/>
            </p:cNvSpPr>
            <p:nvPr/>
          </p:nvSpPr>
          <p:spPr bwMode="auto">
            <a:xfrm>
              <a:off x="317" y="423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" name="Oval 23"/>
            <p:cNvSpPr>
              <a:spLocks/>
            </p:cNvSpPr>
            <p:nvPr/>
          </p:nvSpPr>
          <p:spPr bwMode="auto">
            <a:xfrm>
              <a:off x="423" y="423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" name="Oval 24"/>
            <p:cNvSpPr>
              <a:spLocks/>
            </p:cNvSpPr>
            <p:nvPr/>
          </p:nvSpPr>
          <p:spPr bwMode="auto">
            <a:xfrm>
              <a:off x="0" y="528"/>
              <a:ext cx="75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Oval 25"/>
            <p:cNvSpPr>
              <a:spLocks/>
            </p:cNvSpPr>
            <p:nvPr/>
          </p:nvSpPr>
          <p:spPr bwMode="auto">
            <a:xfrm>
              <a:off x="105" y="528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Oval 26"/>
            <p:cNvSpPr>
              <a:spLocks/>
            </p:cNvSpPr>
            <p:nvPr/>
          </p:nvSpPr>
          <p:spPr bwMode="auto">
            <a:xfrm>
              <a:off x="211" y="528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Oval 27"/>
            <p:cNvSpPr>
              <a:spLocks/>
            </p:cNvSpPr>
            <p:nvPr/>
          </p:nvSpPr>
          <p:spPr bwMode="auto">
            <a:xfrm>
              <a:off x="317" y="528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" name="Oval 28"/>
            <p:cNvSpPr>
              <a:spLocks/>
            </p:cNvSpPr>
            <p:nvPr/>
          </p:nvSpPr>
          <p:spPr bwMode="auto">
            <a:xfrm>
              <a:off x="0" y="634"/>
              <a:ext cx="75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" name="Oval 29"/>
            <p:cNvSpPr>
              <a:spLocks/>
            </p:cNvSpPr>
            <p:nvPr/>
          </p:nvSpPr>
          <p:spPr bwMode="auto">
            <a:xfrm>
              <a:off x="105" y="634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Oval 30"/>
            <p:cNvSpPr>
              <a:spLocks/>
            </p:cNvSpPr>
            <p:nvPr/>
          </p:nvSpPr>
          <p:spPr bwMode="auto">
            <a:xfrm>
              <a:off x="211" y="634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4" name="Oval 31"/>
            <p:cNvSpPr>
              <a:spLocks/>
            </p:cNvSpPr>
            <p:nvPr/>
          </p:nvSpPr>
          <p:spPr bwMode="auto">
            <a:xfrm>
              <a:off x="317" y="634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" name="Oval 32"/>
            <p:cNvSpPr>
              <a:spLocks/>
            </p:cNvSpPr>
            <p:nvPr/>
          </p:nvSpPr>
          <p:spPr bwMode="auto">
            <a:xfrm>
              <a:off x="105" y="740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" name="Oval 33"/>
            <p:cNvSpPr>
              <a:spLocks/>
            </p:cNvSpPr>
            <p:nvPr/>
          </p:nvSpPr>
          <p:spPr bwMode="auto">
            <a:xfrm>
              <a:off x="317" y="740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7" name="Rectangle 34"/>
          <p:cNvSpPr txBox="1">
            <a:spLocks noChangeArrowheads="1"/>
          </p:cNvSpPr>
          <p:nvPr/>
        </p:nvSpPr>
        <p:spPr>
          <a:xfrm>
            <a:off x="457200" y="19538"/>
            <a:ext cx="7543800" cy="1295400"/>
          </a:xfrm>
          <a:prstGeom prst="rect">
            <a:avLst/>
          </a:prstGeom>
        </p:spPr>
        <p:txBody>
          <a:bodyPr vert="horz" lIns="91440" tIns="45720" rIns="13208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11004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8672" y="53778"/>
            <a:ext cx="8229600" cy="1143000"/>
          </a:xfrm>
        </p:spPr>
        <p:txBody>
          <a:bodyPr/>
          <a:lstStyle/>
          <a:p>
            <a:r>
              <a:rPr lang="en-US" dirty="0" smtClean="0"/>
              <a:t>From Silence to Voice</a:t>
            </a:r>
            <a:endParaRPr lang="en-US" dirty="0"/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7962900" y="171938"/>
            <a:ext cx="1588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8151813" y="171938"/>
            <a:ext cx="792162" cy="1293813"/>
            <a:chOff x="0" y="0"/>
            <a:chExt cx="499" cy="815"/>
          </a:xfrm>
        </p:grpSpPr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0" y="0"/>
              <a:ext cx="75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105" y="0"/>
              <a:ext cx="76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211" y="0"/>
              <a:ext cx="76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val 6"/>
            <p:cNvSpPr>
              <a:spLocks/>
            </p:cNvSpPr>
            <p:nvPr/>
          </p:nvSpPr>
          <p:spPr bwMode="auto">
            <a:xfrm>
              <a:off x="0" y="105"/>
              <a:ext cx="75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Oval 7"/>
            <p:cNvSpPr>
              <a:spLocks/>
            </p:cNvSpPr>
            <p:nvPr/>
          </p:nvSpPr>
          <p:spPr bwMode="auto">
            <a:xfrm>
              <a:off x="105" y="105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Oval 8"/>
            <p:cNvSpPr>
              <a:spLocks/>
            </p:cNvSpPr>
            <p:nvPr/>
          </p:nvSpPr>
          <p:spPr bwMode="auto">
            <a:xfrm>
              <a:off x="211" y="105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9"/>
            <p:cNvSpPr>
              <a:spLocks/>
            </p:cNvSpPr>
            <p:nvPr/>
          </p:nvSpPr>
          <p:spPr bwMode="auto">
            <a:xfrm>
              <a:off x="317" y="105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Oval 10"/>
            <p:cNvSpPr>
              <a:spLocks/>
            </p:cNvSpPr>
            <p:nvPr/>
          </p:nvSpPr>
          <p:spPr bwMode="auto">
            <a:xfrm>
              <a:off x="0" y="211"/>
              <a:ext cx="75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Oval 11"/>
            <p:cNvSpPr>
              <a:spLocks/>
            </p:cNvSpPr>
            <p:nvPr/>
          </p:nvSpPr>
          <p:spPr bwMode="auto">
            <a:xfrm>
              <a:off x="105" y="211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Oval 12"/>
            <p:cNvSpPr>
              <a:spLocks/>
            </p:cNvSpPr>
            <p:nvPr/>
          </p:nvSpPr>
          <p:spPr bwMode="auto">
            <a:xfrm>
              <a:off x="211" y="211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Oval 13"/>
            <p:cNvSpPr>
              <a:spLocks/>
            </p:cNvSpPr>
            <p:nvPr/>
          </p:nvSpPr>
          <p:spPr bwMode="auto">
            <a:xfrm>
              <a:off x="317" y="211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" name="Oval 14"/>
            <p:cNvSpPr>
              <a:spLocks/>
            </p:cNvSpPr>
            <p:nvPr/>
          </p:nvSpPr>
          <p:spPr bwMode="auto">
            <a:xfrm>
              <a:off x="423" y="211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" name="Oval 15"/>
            <p:cNvSpPr>
              <a:spLocks/>
            </p:cNvSpPr>
            <p:nvPr/>
          </p:nvSpPr>
          <p:spPr bwMode="auto">
            <a:xfrm>
              <a:off x="0" y="317"/>
              <a:ext cx="75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Oval 16"/>
            <p:cNvSpPr>
              <a:spLocks/>
            </p:cNvSpPr>
            <p:nvPr/>
          </p:nvSpPr>
          <p:spPr bwMode="auto">
            <a:xfrm>
              <a:off x="105" y="317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Oval 17"/>
            <p:cNvSpPr>
              <a:spLocks/>
            </p:cNvSpPr>
            <p:nvPr/>
          </p:nvSpPr>
          <p:spPr bwMode="auto">
            <a:xfrm>
              <a:off x="211" y="317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Oval 18"/>
            <p:cNvSpPr>
              <a:spLocks/>
            </p:cNvSpPr>
            <p:nvPr/>
          </p:nvSpPr>
          <p:spPr bwMode="auto">
            <a:xfrm>
              <a:off x="317" y="317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Oval 19"/>
            <p:cNvSpPr>
              <a:spLocks/>
            </p:cNvSpPr>
            <p:nvPr/>
          </p:nvSpPr>
          <p:spPr bwMode="auto">
            <a:xfrm>
              <a:off x="0" y="423"/>
              <a:ext cx="75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Oval 20"/>
            <p:cNvSpPr>
              <a:spLocks/>
            </p:cNvSpPr>
            <p:nvPr/>
          </p:nvSpPr>
          <p:spPr bwMode="auto">
            <a:xfrm>
              <a:off x="105" y="423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Oval 21"/>
            <p:cNvSpPr>
              <a:spLocks/>
            </p:cNvSpPr>
            <p:nvPr/>
          </p:nvSpPr>
          <p:spPr bwMode="auto">
            <a:xfrm>
              <a:off x="211" y="423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Oval 22"/>
            <p:cNvSpPr>
              <a:spLocks/>
            </p:cNvSpPr>
            <p:nvPr/>
          </p:nvSpPr>
          <p:spPr bwMode="auto">
            <a:xfrm>
              <a:off x="317" y="423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" name="Oval 23"/>
            <p:cNvSpPr>
              <a:spLocks/>
            </p:cNvSpPr>
            <p:nvPr/>
          </p:nvSpPr>
          <p:spPr bwMode="auto">
            <a:xfrm>
              <a:off x="423" y="423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" name="Oval 24"/>
            <p:cNvSpPr>
              <a:spLocks/>
            </p:cNvSpPr>
            <p:nvPr/>
          </p:nvSpPr>
          <p:spPr bwMode="auto">
            <a:xfrm>
              <a:off x="0" y="528"/>
              <a:ext cx="75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Oval 25"/>
            <p:cNvSpPr>
              <a:spLocks/>
            </p:cNvSpPr>
            <p:nvPr/>
          </p:nvSpPr>
          <p:spPr bwMode="auto">
            <a:xfrm>
              <a:off x="105" y="528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Oval 26"/>
            <p:cNvSpPr>
              <a:spLocks/>
            </p:cNvSpPr>
            <p:nvPr/>
          </p:nvSpPr>
          <p:spPr bwMode="auto">
            <a:xfrm>
              <a:off x="211" y="528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Oval 27"/>
            <p:cNvSpPr>
              <a:spLocks/>
            </p:cNvSpPr>
            <p:nvPr/>
          </p:nvSpPr>
          <p:spPr bwMode="auto">
            <a:xfrm>
              <a:off x="317" y="528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" name="Oval 28"/>
            <p:cNvSpPr>
              <a:spLocks/>
            </p:cNvSpPr>
            <p:nvPr/>
          </p:nvSpPr>
          <p:spPr bwMode="auto">
            <a:xfrm>
              <a:off x="0" y="634"/>
              <a:ext cx="75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" name="Oval 29"/>
            <p:cNvSpPr>
              <a:spLocks/>
            </p:cNvSpPr>
            <p:nvPr/>
          </p:nvSpPr>
          <p:spPr bwMode="auto">
            <a:xfrm>
              <a:off x="105" y="634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Oval 30"/>
            <p:cNvSpPr>
              <a:spLocks/>
            </p:cNvSpPr>
            <p:nvPr/>
          </p:nvSpPr>
          <p:spPr bwMode="auto">
            <a:xfrm>
              <a:off x="211" y="634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4" name="Oval 31"/>
            <p:cNvSpPr>
              <a:spLocks/>
            </p:cNvSpPr>
            <p:nvPr/>
          </p:nvSpPr>
          <p:spPr bwMode="auto">
            <a:xfrm>
              <a:off x="317" y="634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" name="Oval 32"/>
            <p:cNvSpPr>
              <a:spLocks/>
            </p:cNvSpPr>
            <p:nvPr/>
          </p:nvSpPr>
          <p:spPr bwMode="auto">
            <a:xfrm>
              <a:off x="105" y="740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" name="Oval 33"/>
            <p:cNvSpPr>
              <a:spLocks/>
            </p:cNvSpPr>
            <p:nvPr/>
          </p:nvSpPr>
          <p:spPr bwMode="auto">
            <a:xfrm>
              <a:off x="317" y="740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504367"/>
              </p:ext>
            </p:extLst>
          </p:nvPr>
        </p:nvGraphicFramePr>
        <p:xfrm>
          <a:off x="372759" y="1346688"/>
          <a:ext cx="7931742" cy="4726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4" imgW="5626100" imgH="3352800" progId="Word.Document.12">
                  <p:embed/>
                </p:oleObj>
              </mc:Choice>
              <mc:Fallback>
                <p:oleObj name="Document" r:id="rId4" imgW="5626100" imgH="3352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2759" y="1346688"/>
                        <a:ext cx="7931742" cy="4726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04963" y="6404781"/>
            <a:ext cx="638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Pearce, C. L. &amp; </a:t>
            </a:r>
            <a:r>
              <a:rPr lang="en-US" dirty="0" err="1" smtClean="0"/>
              <a:t>Wegge</a:t>
            </a:r>
            <a:r>
              <a:rPr lang="en-US" dirty="0" smtClean="0"/>
              <a:t>, J. (2015). </a:t>
            </a:r>
            <a:r>
              <a:rPr lang="en-US" u="sng" dirty="0" smtClean="0"/>
              <a:t>Organizational Dynamics.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8224" y="-222297"/>
            <a:ext cx="8229600" cy="1143000"/>
          </a:xfrm>
        </p:spPr>
        <p:txBody>
          <a:bodyPr/>
          <a:lstStyle/>
          <a:p>
            <a:r>
              <a:rPr lang="en-US" dirty="0" smtClean="0"/>
              <a:t>From Silence to Voice (page 2)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176456"/>
              </p:ext>
            </p:extLst>
          </p:nvPr>
        </p:nvGraphicFramePr>
        <p:xfrm>
          <a:off x="249954" y="843451"/>
          <a:ext cx="8068546" cy="5864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5626100" imgH="4089400" progId="Word.Document.12">
                  <p:embed/>
                </p:oleObj>
              </mc:Choice>
              <mc:Fallback>
                <p:oleObj name="Document" r:id="rId4" imgW="5626100" imgH="4089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9954" y="843451"/>
                        <a:ext cx="8068546" cy="5864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1"/>
          <p:cNvSpPr>
            <a:spLocks noChangeShapeType="1"/>
          </p:cNvSpPr>
          <p:nvPr/>
        </p:nvSpPr>
        <p:spPr bwMode="auto">
          <a:xfrm>
            <a:off x="7962900" y="171938"/>
            <a:ext cx="1588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8151813" y="171938"/>
            <a:ext cx="792162" cy="1293813"/>
            <a:chOff x="0" y="0"/>
            <a:chExt cx="499" cy="815"/>
          </a:xfrm>
        </p:grpSpPr>
        <p:sp>
          <p:nvSpPr>
            <p:cNvPr id="7" name="Oval 3"/>
            <p:cNvSpPr>
              <a:spLocks/>
            </p:cNvSpPr>
            <p:nvPr/>
          </p:nvSpPr>
          <p:spPr bwMode="auto">
            <a:xfrm>
              <a:off x="0" y="0"/>
              <a:ext cx="75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Oval 4"/>
            <p:cNvSpPr>
              <a:spLocks/>
            </p:cNvSpPr>
            <p:nvPr/>
          </p:nvSpPr>
          <p:spPr bwMode="auto">
            <a:xfrm>
              <a:off x="105" y="0"/>
              <a:ext cx="76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val 5"/>
            <p:cNvSpPr>
              <a:spLocks/>
            </p:cNvSpPr>
            <p:nvPr/>
          </p:nvSpPr>
          <p:spPr bwMode="auto">
            <a:xfrm>
              <a:off x="211" y="0"/>
              <a:ext cx="76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Oval 6"/>
            <p:cNvSpPr>
              <a:spLocks/>
            </p:cNvSpPr>
            <p:nvPr/>
          </p:nvSpPr>
          <p:spPr bwMode="auto">
            <a:xfrm>
              <a:off x="0" y="105"/>
              <a:ext cx="75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Oval 7"/>
            <p:cNvSpPr>
              <a:spLocks/>
            </p:cNvSpPr>
            <p:nvPr/>
          </p:nvSpPr>
          <p:spPr bwMode="auto">
            <a:xfrm>
              <a:off x="105" y="105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8"/>
            <p:cNvSpPr>
              <a:spLocks/>
            </p:cNvSpPr>
            <p:nvPr/>
          </p:nvSpPr>
          <p:spPr bwMode="auto">
            <a:xfrm>
              <a:off x="211" y="105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Oval 9"/>
            <p:cNvSpPr>
              <a:spLocks/>
            </p:cNvSpPr>
            <p:nvPr/>
          </p:nvSpPr>
          <p:spPr bwMode="auto">
            <a:xfrm>
              <a:off x="317" y="105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Oval 10"/>
            <p:cNvSpPr>
              <a:spLocks/>
            </p:cNvSpPr>
            <p:nvPr/>
          </p:nvSpPr>
          <p:spPr bwMode="auto">
            <a:xfrm>
              <a:off x="0" y="211"/>
              <a:ext cx="75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Oval 11"/>
            <p:cNvSpPr>
              <a:spLocks/>
            </p:cNvSpPr>
            <p:nvPr/>
          </p:nvSpPr>
          <p:spPr bwMode="auto">
            <a:xfrm>
              <a:off x="105" y="211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Oval 12"/>
            <p:cNvSpPr>
              <a:spLocks/>
            </p:cNvSpPr>
            <p:nvPr/>
          </p:nvSpPr>
          <p:spPr bwMode="auto">
            <a:xfrm>
              <a:off x="211" y="211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" name="Oval 13"/>
            <p:cNvSpPr>
              <a:spLocks/>
            </p:cNvSpPr>
            <p:nvPr/>
          </p:nvSpPr>
          <p:spPr bwMode="auto">
            <a:xfrm>
              <a:off x="317" y="211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" name="Oval 14"/>
            <p:cNvSpPr>
              <a:spLocks/>
            </p:cNvSpPr>
            <p:nvPr/>
          </p:nvSpPr>
          <p:spPr bwMode="auto">
            <a:xfrm>
              <a:off x="423" y="211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Oval 15"/>
            <p:cNvSpPr>
              <a:spLocks/>
            </p:cNvSpPr>
            <p:nvPr/>
          </p:nvSpPr>
          <p:spPr bwMode="auto">
            <a:xfrm>
              <a:off x="0" y="317"/>
              <a:ext cx="75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Oval 16"/>
            <p:cNvSpPr>
              <a:spLocks/>
            </p:cNvSpPr>
            <p:nvPr/>
          </p:nvSpPr>
          <p:spPr bwMode="auto">
            <a:xfrm>
              <a:off x="105" y="317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Oval 17"/>
            <p:cNvSpPr>
              <a:spLocks/>
            </p:cNvSpPr>
            <p:nvPr/>
          </p:nvSpPr>
          <p:spPr bwMode="auto">
            <a:xfrm>
              <a:off x="211" y="317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Oval 18"/>
            <p:cNvSpPr>
              <a:spLocks/>
            </p:cNvSpPr>
            <p:nvPr/>
          </p:nvSpPr>
          <p:spPr bwMode="auto">
            <a:xfrm>
              <a:off x="317" y="317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Oval 19"/>
            <p:cNvSpPr>
              <a:spLocks/>
            </p:cNvSpPr>
            <p:nvPr/>
          </p:nvSpPr>
          <p:spPr bwMode="auto">
            <a:xfrm>
              <a:off x="0" y="423"/>
              <a:ext cx="75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Oval 20"/>
            <p:cNvSpPr>
              <a:spLocks/>
            </p:cNvSpPr>
            <p:nvPr/>
          </p:nvSpPr>
          <p:spPr bwMode="auto">
            <a:xfrm>
              <a:off x="105" y="423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Oval 21"/>
            <p:cNvSpPr>
              <a:spLocks/>
            </p:cNvSpPr>
            <p:nvPr/>
          </p:nvSpPr>
          <p:spPr bwMode="auto">
            <a:xfrm>
              <a:off x="211" y="423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" name="Oval 22"/>
            <p:cNvSpPr>
              <a:spLocks/>
            </p:cNvSpPr>
            <p:nvPr/>
          </p:nvSpPr>
          <p:spPr bwMode="auto">
            <a:xfrm>
              <a:off x="317" y="423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" name="Oval 23"/>
            <p:cNvSpPr>
              <a:spLocks/>
            </p:cNvSpPr>
            <p:nvPr/>
          </p:nvSpPr>
          <p:spPr bwMode="auto">
            <a:xfrm>
              <a:off x="423" y="423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Oval 24"/>
            <p:cNvSpPr>
              <a:spLocks/>
            </p:cNvSpPr>
            <p:nvPr/>
          </p:nvSpPr>
          <p:spPr bwMode="auto">
            <a:xfrm>
              <a:off x="0" y="528"/>
              <a:ext cx="75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Oval 25"/>
            <p:cNvSpPr>
              <a:spLocks/>
            </p:cNvSpPr>
            <p:nvPr/>
          </p:nvSpPr>
          <p:spPr bwMode="auto">
            <a:xfrm>
              <a:off x="105" y="528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Oval 26"/>
            <p:cNvSpPr>
              <a:spLocks/>
            </p:cNvSpPr>
            <p:nvPr/>
          </p:nvSpPr>
          <p:spPr bwMode="auto">
            <a:xfrm>
              <a:off x="211" y="528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" name="Oval 27"/>
            <p:cNvSpPr>
              <a:spLocks/>
            </p:cNvSpPr>
            <p:nvPr/>
          </p:nvSpPr>
          <p:spPr bwMode="auto">
            <a:xfrm>
              <a:off x="317" y="528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" name="Oval 28"/>
            <p:cNvSpPr>
              <a:spLocks/>
            </p:cNvSpPr>
            <p:nvPr/>
          </p:nvSpPr>
          <p:spPr bwMode="auto">
            <a:xfrm>
              <a:off x="0" y="634"/>
              <a:ext cx="75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Oval 29"/>
            <p:cNvSpPr>
              <a:spLocks/>
            </p:cNvSpPr>
            <p:nvPr/>
          </p:nvSpPr>
          <p:spPr bwMode="auto">
            <a:xfrm>
              <a:off x="105" y="634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4" name="Oval 30"/>
            <p:cNvSpPr>
              <a:spLocks/>
            </p:cNvSpPr>
            <p:nvPr/>
          </p:nvSpPr>
          <p:spPr bwMode="auto">
            <a:xfrm>
              <a:off x="211" y="634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" name="Oval 31"/>
            <p:cNvSpPr>
              <a:spLocks/>
            </p:cNvSpPr>
            <p:nvPr/>
          </p:nvSpPr>
          <p:spPr bwMode="auto">
            <a:xfrm>
              <a:off x="317" y="634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" name="Oval 32"/>
            <p:cNvSpPr>
              <a:spLocks/>
            </p:cNvSpPr>
            <p:nvPr/>
          </p:nvSpPr>
          <p:spPr bwMode="auto">
            <a:xfrm>
              <a:off x="105" y="740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7" name="Oval 33"/>
            <p:cNvSpPr>
              <a:spLocks/>
            </p:cNvSpPr>
            <p:nvPr/>
          </p:nvSpPr>
          <p:spPr bwMode="auto">
            <a:xfrm>
              <a:off x="317" y="740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60187" y="6459996"/>
            <a:ext cx="638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Pearce, C. L. &amp; </a:t>
            </a:r>
            <a:r>
              <a:rPr lang="en-US" dirty="0" err="1" smtClean="0"/>
              <a:t>Wegge</a:t>
            </a:r>
            <a:r>
              <a:rPr lang="en-US" dirty="0" smtClean="0"/>
              <a:t>, J. (2015). </a:t>
            </a:r>
            <a:r>
              <a:rPr lang="en-US" u="sng" dirty="0" smtClean="0"/>
              <a:t>Organizational Dynamics.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7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7962900" y="152400"/>
            <a:ext cx="1588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8151813" y="152400"/>
            <a:ext cx="792162" cy="1293813"/>
            <a:chOff x="0" y="0"/>
            <a:chExt cx="499" cy="815"/>
          </a:xfrm>
        </p:grpSpPr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0" y="0"/>
              <a:ext cx="75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105" y="0"/>
              <a:ext cx="76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211" y="0"/>
              <a:ext cx="76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val 6"/>
            <p:cNvSpPr>
              <a:spLocks/>
            </p:cNvSpPr>
            <p:nvPr/>
          </p:nvSpPr>
          <p:spPr bwMode="auto">
            <a:xfrm>
              <a:off x="0" y="105"/>
              <a:ext cx="75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Oval 7"/>
            <p:cNvSpPr>
              <a:spLocks/>
            </p:cNvSpPr>
            <p:nvPr/>
          </p:nvSpPr>
          <p:spPr bwMode="auto">
            <a:xfrm>
              <a:off x="105" y="105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Oval 8"/>
            <p:cNvSpPr>
              <a:spLocks/>
            </p:cNvSpPr>
            <p:nvPr/>
          </p:nvSpPr>
          <p:spPr bwMode="auto">
            <a:xfrm>
              <a:off x="211" y="105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9"/>
            <p:cNvSpPr>
              <a:spLocks/>
            </p:cNvSpPr>
            <p:nvPr/>
          </p:nvSpPr>
          <p:spPr bwMode="auto">
            <a:xfrm>
              <a:off x="317" y="105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Oval 10"/>
            <p:cNvSpPr>
              <a:spLocks/>
            </p:cNvSpPr>
            <p:nvPr/>
          </p:nvSpPr>
          <p:spPr bwMode="auto">
            <a:xfrm>
              <a:off x="0" y="211"/>
              <a:ext cx="75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Oval 11"/>
            <p:cNvSpPr>
              <a:spLocks/>
            </p:cNvSpPr>
            <p:nvPr/>
          </p:nvSpPr>
          <p:spPr bwMode="auto">
            <a:xfrm>
              <a:off x="105" y="211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Oval 12"/>
            <p:cNvSpPr>
              <a:spLocks/>
            </p:cNvSpPr>
            <p:nvPr/>
          </p:nvSpPr>
          <p:spPr bwMode="auto">
            <a:xfrm>
              <a:off x="211" y="211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Oval 13"/>
            <p:cNvSpPr>
              <a:spLocks/>
            </p:cNvSpPr>
            <p:nvPr/>
          </p:nvSpPr>
          <p:spPr bwMode="auto">
            <a:xfrm>
              <a:off x="317" y="211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" name="Oval 14"/>
            <p:cNvSpPr>
              <a:spLocks/>
            </p:cNvSpPr>
            <p:nvPr/>
          </p:nvSpPr>
          <p:spPr bwMode="auto">
            <a:xfrm>
              <a:off x="423" y="211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" name="Oval 15"/>
            <p:cNvSpPr>
              <a:spLocks/>
            </p:cNvSpPr>
            <p:nvPr/>
          </p:nvSpPr>
          <p:spPr bwMode="auto">
            <a:xfrm>
              <a:off x="0" y="317"/>
              <a:ext cx="75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Oval 16"/>
            <p:cNvSpPr>
              <a:spLocks/>
            </p:cNvSpPr>
            <p:nvPr/>
          </p:nvSpPr>
          <p:spPr bwMode="auto">
            <a:xfrm>
              <a:off x="105" y="317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Oval 17"/>
            <p:cNvSpPr>
              <a:spLocks/>
            </p:cNvSpPr>
            <p:nvPr/>
          </p:nvSpPr>
          <p:spPr bwMode="auto">
            <a:xfrm>
              <a:off x="211" y="317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Oval 18"/>
            <p:cNvSpPr>
              <a:spLocks/>
            </p:cNvSpPr>
            <p:nvPr/>
          </p:nvSpPr>
          <p:spPr bwMode="auto">
            <a:xfrm>
              <a:off x="317" y="317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Oval 19"/>
            <p:cNvSpPr>
              <a:spLocks/>
            </p:cNvSpPr>
            <p:nvPr/>
          </p:nvSpPr>
          <p:spPr bwMode="auto">
            <a:xfrm>
              <a:off x="0" y="423"/>
              <a:ext cx="75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Oval 20"/>
            <p:cNvSpPr>
              <a:spLocks/>
            </p:cNvSpPr>
            <p:nvPr/>
          </p:nvSpPr>
          <p:spPr bwMode="auto">
            <a:xfrm>
              <a:off x="105" y="423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Oval 21"/>
            <p:cNvSpPr>
              <a:spLocks/>
            </p:cNvSpPr>
            <p:nvPr/>
          </p:nvSpPr>
          <p:spPr bwMode="auto">
            <a:xfrm>
              <a:off x="211" y="423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Oval 22"/>
            <p:cNvSpPr>
              <a:spLocks/>
            </p:cNvSpPr>
            <p:nvPr/>
          </p:nvSpPr>
          <p:spPr bwMode="auto">
            <a:xfrm>
              <a:off x="317" y="423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" name="Oval 23"/>
            <p:cNvSpPr>
              <a:spLocks/>
            </p:cNvSpPr>
            <p:nvPr/>
          </p:nvSpPr>
          <p:spPr bwMode="auto">
            <a:xfrm>
              <a:off x="423" y="423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" name="Oval 24"/>
            <p:cNvSpPr>
              <a:spLocks/>
            </p:cNvSpPr>
            <p:nvPr/>
          </p:nvSpPr>
          <p:spPr bwMode="auto">
            <a:xfrm>
              <a:off x="0" y="528"/>
              <a:ext cx="75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Oval 25"/>
            <p:cNvSpPr>
              <a:spLocks/>
            </p:cNvSpPr>
            <p:nvPr/>
          </p:nvSpPr>
          <p:spPr bwMode="auto">
            <a:xfrm>
              <a:off x="105" y="528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Oval 26"/>
            <p:cNvSpPr>
              <a:spLocks/>
            </p:cNvSpPr>
            <p:nvPr/>
          </p:nvSpPr>
          <p:spPr bwMode="auto">
            <a:xfrm>
              <a:off x="211" y="528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Oval 27"/>
            <p:cNvSpPr>
              <a:spLocks/>
            </p:cNvSpPr>
            <p:nvPr/>
          </p:nvSpPr>
          <p:spPr bwMode="auto">
            <a:xfrm>
              <a:off x="317" y="528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" name="Oval 28"/>
            <p:cNvSpPr>
              <a:spLocks/>
            </p:cNvSpPr>
            <p:nvPr/>
          </p:nvSpPr>
          <p:spPr bwMode="auto">
            <a:xfrm>
              <a:off x="0" y="634"/>
              <a:ext cx="75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" name="Oval 29"/>
            <p:cNvSpPr>
              <a:spLocks/>
            </p:cNvSpPr>
            <p:nvPr/>
          </p:nvSpPr>
          <p:spPr bwMode="auto">
            <a:xfrm>
              <a:off x="105" y="634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Oval 30"/>
            <p:cNvSpPr>
              <a:spLocks/>
            </p:cNvSpPr>
            <p:nvPr/>
          </p:nvSpPr>
          <p:spPr bwMode="auto">
            <a:xfrm>
              <a:off x="211" y="634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4" name="Oval 31"/>
            <p:cNvSpPr>
              <a:spLocks/>
            </p:cNvSpPr>
            <p:nvPr/>
          </p:nvSpPr>
          <p:spPr bwMode="auto">
            <a:xfrm>
              <a:off x="317" y="634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" name="Oval 32"/>
            <p:cNvSpPr>
              <a:spLocks/>
            </p:cNvSpPr>
            <p:nvPr/>
          </p:nvSpPr>
          <p:spPr bwMode="auto">
            <a:xfrm>
              <a:off x="105" y="740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" name="Oval 33"/>
            <p:cNvSpPr>
              <a:spLocks/>
            </p:cNvSpPr>
            <p:nvPr/>
          </p:nvSpPr>
          <p:spPr bwMode="auto">
            <a:xfrm>
              <a:off x="317" y="740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7" name="Rectangle 34"/>
          <p:cNvSpPr txBox="1">
            <a:spLocks noChangeArrowheads="1"/>
          </p:cNvSpPr>
          <p:nvPr/>
        </p:nvSpPr>
        <p:spPr>
          <a:xfrm>
            <a:off x="457200" y="0"/>
            <a:ext cx="7543800" cy="1295400"/>
          </a:xfrm>
          <a:prstGeom prst="rect">
            <a:avLst/>
          </a:prstGeom>
        </p:spPr>
        <p:txBody>
          <a:bodyPr vert="horz" lIns="91440" tIns="45720" rIns="13208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/>
              <a:t>From Shared Governance to Shared Leadership</a:t>
            </a:r>
            <a:endParaRPr lang="en-US" sz="3600" baseline="-25000" dirty="0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646773"/>
              </p:ext>
            </p:extLst>
          </p:nvPr>
        </p:nvGraphicFramePr>
        <p:xfrm>
          <a:off x="358776" y="1969285"/>
          <a:ext cx="8464548" cy="4398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516">
                  <a:extLst>
                    <a:ext uri="{9D8B030D-6E8A-4147-A177-3AD203B41FA5}">
                      <a16:colId xmlns:a16="http://schemas.microsoft.com/office/drawing/2014/main" xmlns="" val="2082067085"/>
                    </a:ext>
                  </a:extLst>
                </a:gridCol>
                <a:gridCol w="2821516">
                  <a:extLst>
                    <a:ext uri="{9D8B030D-6E8A-4147-A177-3AD203B41FA5}">
                      <a16:colId xmlns:a16="http://schemas.microsoft.com/office/drawing/2014/main" xmlns="" val="2854015478"/>
                    </a:ext>
                  </a:extLst>
                </a:gridCol>
                <a:gridCol w="2821516">
                  <a:extLst>
                    <a:ext uri="{9D8B030D-6E8A-4147-A177-3AD203B41FA5}">
                      <a16:colId xmlns:a16="http://schemas.microsoft.com/office/drawing/2014/main" xmlns="" val="1561048952"/>
                    </a:ext>
                  </a:extLst>
                </a:gridCol>
              </a:tblGrid>
              <a:tr h="628385">
                <a:tc>
                  <a:txBody>
                    <a:bodyPr/>
                    <a:lstStyle/>
                    <a:p>
                      <a:r>
                        <a:rPr lang="en-US" dirty="0" smtClean="0"/>
                        <a:t>Role of Faculty</a:t>
                      </a:r>
                      <a:r>
                        <a:rPr lang="en-US" baseline="0" dirty="0" smtClean="0"/>
                        <a:t> on: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Shared Governance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Shared Leadership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4314327"/>
                  </a:ext>
                </a:extLst>
              </a:tr>
              <a:tr h="628385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Ethical Standards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Commitment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6144021"/>
                  </a:ext>
                </a:extLst>
              </a:tr>
              <a:tr h="628385"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</a:t>
                      </a:r>
                      <a:r>
                        <a:rPr lang="en-US" baseline="0" dirty="0" smtClean="0"/>
                        <a:t> Making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Source of 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Source of Creation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1255984"/>
                  </a:ext>
                </a:extLst>
              </a:tr>
              <a:tr h="628385"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with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Independence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Interdependence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1345998"/>
                  </a:ext>
                </a:extLst>
              </a:tr>
              <a:tr h="628385"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 Rubric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Aspirations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5039396"/>
                  </a:ext>
                </a:extLst>
              </a:tr>
              <a:tr h="628385"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Environmental Stimuli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Proactive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1740539"/>
                  </a:ext>
                </a:extLst>
              </a:tr>
              <a:tr h="6283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15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82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2638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Voice-Shared Leadership-Responsibility Equation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44046850"/>
              </p:ext>
            </p:extLst>
          </p:nvPr>
        </p:nvGraphicFramePr>
        <p:xfrm>
          <a:off x="331344" y="1185367"/>
          <a:ext cx="8686800" cy="5127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ine 1"/>
          <p:cNvSpPr>
            <a:spLocks noChangeShapeType="1"/>
          </p:cNvSpPr>
          <p:nvPr/>
        </p:nvSpPr>
        <p:spPr bwMode="auto">
          <a:xfrm>
            <a:off x="7962900" y="152400"/>
            <a:ext cx="1588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8151813" y="152400"/>
            <a:ext cx="792162" cy="1293813"/>
            <a:chOff x="0" y="0"/>
            <a:chExt cx="499" cy="815"/>
          </a:xfrm>
        </p:grpSpPr>
        <p:sp>
          <p:nvSpPr>
            <p:cNvPr id="7" name="Oval 3"/>
            <p:cNvSpPr>
              <a:spLocks/>
            </p:cNvSpPr>
            <p:nvPr/>
          </p:nvSpPr>
          <p:spPr bwMode="auto">
            <a:xfrm>
              <a:off x="0" y="0"/>
              <a:ext cx="75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Oval 4"/>
            <p:cNvSpPr>
              <a:spLocks/>
            </p:cNvSpPr>
            <p:nvPr/>
          </p:nvSpPr>
          <p:spPr bwMode="auto">
            <a:xfrm>
              <a:off x="105" y="0"/>
              <a:ext cx="76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val 5"/>
            <p:cNvSpPr>
              <a:spLocks/>
            </p:cNvSpPr>
            <p:nvPr/>
          </p:nvSpPr>
          <p:spPr bwMode="auto">
            <a:xfrm>
              <a:off x="211" y="0"/>
              <a:ext cx="76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Oval 6"/>
            <p:cNvSpPr>
              <a:spLocks/>
            </p:cNvSpPr>
            <p:nvPr/>
          </p:nvSpPr>
          <p:spPr bwMode="auto">
            <a:xfrm>
              <a:off x="0" y="105"/>
              <a:ext cx="75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Oval 7"/>
            <p:cNvSpPr>
              <a:spLocks/>
            </p:cNvSpPr>
            <p:nvPr/>
          </p:nvSpPr>
          <p:spPr bwMode="auto">
            <a:xfrm>
              <a:off x="105" y="105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8"/>
            <p:cNvSpPr>
              <a:spLocks/>
            </p:cNvSpPr>
            <p:nvPr/>
          </p:nvSpPr>
          <p:spPr bwMode="auto">
            <a:xfrm>
              <a:off x="211" y="105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Oval 9"/>
            <p:cNvSpPr>
              <a:spLocks/>
            </p:cNvSpPr>
            <p:nvPr/>
          </p:nvSpPr>
          <p:spPr bwMode="auto">
            <a:xfrm>
              <a:off x="317" y="105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Oval 10"/>
            <p:cNvSpPr>
              <a:spLocks/>
            </p:cNvSpPr>
            <p:nvPr/>
          </p:nvSpPr>
          <p:spPr bwMode="auto">
            <a:xfrm>
              <a:off x="0" y="211"/>
              <a:ext cx="75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Oval 11"/>
            <p:cNvSpPr>
              <a:spLocks/>
            </p:cNvSpPr>
            <p:nvPr/>
          </p:nvSpPr>
          <p:spPr bwMode="auto">
            <a:xfrm>
              <a:off x="105" y="211"/>
              <a:ext cx="76" cy="76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Oval 12"/>
            <p:cNvSpPr>
              <a:spLocks/>
            </p:cNvSpPr>
            <p:nvPr/>
          </p:nvSpPr>
          <p:spPr bwMode="auto">
            <a:xfrm>
              <a:off x="211" y="211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" name="Oval 13"/>
            <p:cNvSpPr>
              <a:spLocks/>
            </p:cNvSpPr>
            <p:nvPr/>
          </p:nvSpPr>
          <p:spPr bwMode="auto">
            <a:xfrm>
              <a:off x="317" y="211"/>
              <a:ext cx="76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" name="Oval 14"/>
            <p:cNvSpPr>
              <a:spLocks/>
            </p:cNvSpPr>
            <p:nvPr/>
          </p:nvSpPr>
          <p:spPr bwMode="auto">
            <a:xfrm>
              <a:off x="423" y="211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Oval 15"/>
            <p:cNvSpPr>
              <a:spLocks/>
            </p:cNvSpPr>
            <p:nvPr/>
          </p:nvSpPr>
          <p:spPr bwMode="auto">
            <a:xfrm>
              <a:off x="0" y="317"/>
              <a:ext cx="75" cy="75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Oval 16"/>
            <p:cNvSpPr>
              <a:spLocks/>
            </p:cNvSpPr>
            <p:nvPr/>
          </p:nvSpPr>
          <p:spPr bwMode="auto">
            <a:xfrm>
              <a:off x="105" y="317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Oval 17"/>
            <p:cNvSpPr>
              <a:spLocks/>
            </p:cNvSpPr>
            <p:nvPr/>
          </p:nvSpPr>
          <p:spPr bwMode="auto">
            <a:xfrm>
              <a:off x="211" y="317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Oval 18"/>
            <p:cNvSpPr>
              <a:spLocks/>
            </p:cNvSpPr>
            <p:nvPr/>
          </p:nvSpPr>
          <p:spPr bwMode="auto">
            <a:xfrm>
              <a:off x="317" y="317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Oval 19"/>
            <p:cNvSpPr>
              <a:spLocks/>
            </p:cNvSpPr>
            <p:nvPr/>
          </p:nvSpPr>
          <p:spPr bwMode="auto">
            <a:xfrm>
              <a:off x="0" y="423"/>
              <a:ext cx="75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Oval 20"/>
            <p:cNvSpPr>
              <a:spLocks/>
            </p:cNvSpPr>
            <p:nvPr/>
          </p:nvSpPr>
          <p:spPr bwMode="auto">
            <a:xfrm>
              <a:off x="105" y="423"/>
              <a:ext cx="76" cy="75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Oval 21"/>
            <p:cNvSpPr>
              <a:spLocks/>
            </p:cNvSpPr>
            <p:nvPr/>
          </p:nvSpPr>
          <p:spPr bwMode="auto">
            <a:xfrm>
              <a:off x="211" y="423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" name="Oval 22"/>
            <p:cNvSpPr>
              <a:spLocks/>
            </p:cNvSpPr>
            <p:nvPr/>
          </p:nvSpPr>
          <p:spPr bwMode="auto">
            <a:xfrm>
              <a:off x="317" y="423"/>
              <a:ext cx="76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" name="Oval 23"/>
            <p:cNvSpPr>
              <a:spLocks/>
            </p:cNvSpPr>
            <p:nvPr/>
          </p:nvSpPr>
          <p:spPr bwMode="auto">
            <a:xfrm>
              <a:off x="423" y="423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Oval 24"/>
            <p:cNvSpPr>
              <a:spLocks/>
            </p:cNvSpPr>
            <p:nvPr/>
          </p:nvSpPr>
          <p:spPr bwMode="auto">
            <a:xfrm>
              <a:off x="0" y="528"/>
              <a:ext cx="75" cy="76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Oval 25"/>
            <p:cNvSpPr>
              <a:spLocks/>
            </p:cNvSpPr>
            <p:nvPr/>
          </p:nvSpPr>
          <p:spPr bwMode="auto">
            <a:xfrm>
              <a:off x="105" y="528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Oval 26"/>
            <p:cNvSpPr>
              <a:spLocks/>
            </p:cNvSpPr>
            <p:nvPr/>
          </p:nvSpPr>
          <p:spPr bwMode="auto">
            <a:xfrm>
              <a:off x="211" y="528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" name="Oval 27"/>
            <p:cNvSpPr>
              <a:spLocks/>
            </p:cNvSpPr>
            <p:nvPr/>
          </p:nvSpPr>
          <p:spPr bwMode="auto">
            <a:xfrm>
              <a:off x="317" y="528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" name="Oval 28"/>
            <p:cNvSpPr>
              <a:spLocks/>
            </p:cNvSpPr>
            <p:nvPr/>
          </p:nvSpPr>
          <p:spPr bwMode="auto">
            <a:xfrm>
              <a:off x="0" y="634"/>
              <a:ext cx="75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Oval 29"/>
            <p:cNvSpPr>
              <a:spLocks/>
            </p:cNvSpPr>
            <p:nvPr/>
          </p:nvSpPr>
          <p:spPr bwMode="auto">
            <a:xfrm>
              <a:off x="105" y="634"/>
              <a:ext cx="76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4" name="Oval 30"/>
            <p:cNvSpPr>
              <a:spLocks/>
            </p:cNvSpPr>
            <p:nvPr/>
          </p:nvSpPr>
          <p:spPr bwMode="auto">
            <a:xfrm>
              <a:off x="211" y="634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" name="Oval 31"/>
            <p:cNvSpPr>
              <a:spLocks/>
            </p:cNvSpPr>
            <p:nvPr/>
          </p:nvSpPr>
          <p:spPr bwMode="auto">
            <a:xfrm>
              <a:off x="317" y="634"/>
              <a:ext cx="76" cy="76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" name="Oval 32"/>
            <p:cNvSpPr>
              <a:spLocks/>
            </p:cNvSpPr>
            <p:nvPr/>
          </p:nvSpPr>
          <p:spPr bwMode="auto">
            <a:xfrm>
              <a:off x="105" y="740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7" name="Oval 33"/>
            <p:cNvSpPr>
              <a:spLocks/>
            </p:cNvSpPr>
            <p:nvPr/>
          </p:nvSpPr>
          <p:spPr bwMode="auto">
            <a:xfrm>
              <a:off x="317" y="740"/>
              <a:ext cx="76" cy="75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60187" y="6423186"/>
            <a:ext cx="638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Pearce, C. L. &amp; </a:t>
            </a:r>
            <a:r>
              <a:rPr lang="en-US" dirty="0" err="1" smtClean="0"/>
              <a:t>Wegge</a:t>
            </a:r>
            <a:r>
              <a:rPr lang="en-US" dirty="0" smtClean="0"/>
              <a:t>, J. (2015). </a:t>
            </a:r>
            <a:r>
              <a:rPr lang="en-US" u="sng" dirty="0" smtClean="0"/>
              <a:t>Organizational Dynamics.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3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21924</TotalTime>
  <Words>314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Theme</vt:lpstr>
      <vt:lpstr>Document</vt:lpstr>
      <vt:lpstr>PowerPoint Presentation</vt:lpstr>
      <vt:lpstr>Hatband Exercise</vt:lpstr>
      <vt:lpstr>Social Dynamics Debrief</vt:lpstr>
      <vt:lpstr>From Silence to Voice</vt:lpstr>
      <vt:lpstr>From Silence to Voice (page 2)</vt:lpstr>
      <vt:lpstr>PowerPoint Presentation</vt:lpstr>
      <vt:lpstr>The Voice-Shared Leadership-Responsibility Equation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Pearce</dc:creator>
  <cp:lastModifiedBy>User</cp:lastModifiedBy>
  <cp:revision>13</cp:revision>
  <dcterms:created xsi:type="dcterms:W3CDTF">2017-05-25T18:55:46Z</dcterms:created>
  <dcterms:modified xsi:type="dcterms:W3CDTF">2017-06-13T14:16:51Z</dcterms:modified>
</cp:coreProperties>
</file>