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2" r:id="rId2"/>
    <p:sldMasterId id="2147483996" r:id="rId3"/>
    <p:sldMasterId id="2147484109" r:id="rId4"/>
    <p:sldMasterId id="2147484121" r:id="rId5"/>
    <p:sldMasterId id="2147484179" r:id="rId6"/>
    <p:sldMasterId id="2147484248" r:id="rId7"/>
  </p:sldMasterIdLst>
  <p:notesMasterIdLst>
    <p:notesMasterId r:id="rId26"/>
  </p:notesMasterIdLst>
  <p:handoutMasterIdLst>
    <p:handoutMasterId r:id="rId27"/>
  </p:handoutMasterIdLst>
  <p:sldIdLst>
    <p:sldId id="486" r:id="rId8"/>
    <p:sldId id="517" r:id="rId9"/>
    <p:sldId id="519" r:id="rId10"/>
    <p:sldId id="520" r:id="rId11"/>
    <p:sldId id="521" r:id="rId12"/>
    <p:sldId id="509" r:id="rId13"/>
    <p:sldId id="510" r:id="rId14"/>
    <p:sldId id="511" r:id="rId15"/>
    <p:sldId id="518" r:id="rId16"/>
    <p:sldId id="523" r:id="rId17"/>
    <p:sldId id="533" r:id="rId18"/>
    <p:sldId id="524" r:id="rId19"/>
    <p:sldId id="534" r:id="rId20"/>
    <p:sldId id="526" r:id="rId21"/>
    <p:sldId id="528" r:id="rId22"/>
    <p:sldId id="535" r:id="rId23"/>
    <p:sldId id="536" r:id="rId24"/>
    <p:sldId id="516" r:id="rId25"/>
  </p:sldIdLst>
  <p:sldSz cx="9144000" cy="6858000" type="screen4x3"/>
  <p:notesSz cx="7077075" cy="9363075"/>
  <p:defaultTextStyle>
    <a:defPPr>
      <a:defRPr lang="en-US"/>
    </a:defPPr>
    <a:lvl1pPr algn="l" rtl="0" eaLnBrk="0" fontAlgn="base" hangingPunct="0">
      <a:spcBef>
        <a:spcPct val="0"/>
      </a:spcBef>
      <a:spcAft>
        <a:spcPct val="0"/>
      </a:spcAft>
      <a:defRPr sz="3600" kern="1200">
        <a:solidFill>
          <a:schemeClr val="tx1"/>
        </a:solidFill>
        <a:latin typeface="Palatino Linotype" panose="02040502050505030304" pitchFamily="18" charset="0"/>
        <a:ea typeface="MS PGothic" panose="020B0600070205080204" pitchFamily="34" charset="-128"/>
        <a:cs typeface="+mn-cs"/>
      </a:defRPr>
    </a:lvl1pPr>
    <a:lvl2pPr marL="457200" algn="l" rtl="0" eaLnBrk="0" fontAlgn="base" hangingPunct="0">
      <a:spcBef>
        <a:spcPct val="0"/>
      </a:spcBef>
      <a:spcAft>
        <a:spcPct val="0"/>
      </a:spcAft>
      <a:defRPr sz="3600" kern="1200">
        <a:solidFill>
          <a:schemeClr val="tx1"/>
        </a:solidFill>
        <a:latin typeface="Palatino Linotype" panose="02040502050505030304" pitchFamily="18" charset="0"/>
        <a:ea typeface="MS PGothic" panose="020B0600070205080204" pitchFamily="34" charset="-128"/>
        <a:cs typeface="+mn-cs"/>
      </a:defRPr>
    </a:lvl2pPr>
    <a:lvl3pPr marL="914400" algn="l" rtl="0" eaLnBrk="0" fontAlgn="base" hangingPunct="0">
      <a:spcBef>
        <a:spcPct val="0"/>
      </a:spcBef>
      <a:spcAft>
        <a:spcPct val="0"/>
      </a:spcAft>
      <a:defRPr sz="3600" kern="1200">
        <a:solidFill>
          <a:schemeClr val="tx1"/>
        </a:solidFill>
        <a:latin typeface="Palatino Linotype" panose="02040502050505030304" pitchFamily="18" charset="0"/>
        <a:ea typeface="MS PGothic" panose="020B0600070205080204" pitchFamily="34" charset="-128"/>
        <a:cs typeface="+mn-cs"/>
      </a:defRPr>
    </a:lvl3pPr>
    <a:lvl4pPr marL="1371600" algn="l" rtl="0" eaLnBrk="0" fontAlgn="base" hangingPunct="0">
      <a:spcBef>
        <a:spcPct val="0"/>
      </a:spcBef>
      <a:spcAft>
        <a:spcPct val="0"/>
      </a:spcAft>
      <a:defRPr sz="3600" kern="1200">
        <a:solidFill>
          <a:schemeClr val="tx1"/>
        </a:solidFill>
        <a:latin typeface="Palatino Linotype" panose="02040502050505030304" pitchFamily="18" charset="0"/>
        <a:ea typeface="MS PGothic" panose="020B0600070205080204" pitchFamily="34" charset="-128"/>
        <a:cs typeface="+mn-cs"/>
      </a:defRPr>
    </a:lvl4pPr>
    <a:lvl5pPr marL="1828800" algn="l" rtl="0" eaLnBrk="0" fontAlgn="base" hangingPunct="0">
      <a:spcBef>
        <a:spcPct val="0"/>
      </a:spcBef>
      <a:spcAft>
        <a:spcPct val="0"/>
      </a:spcAft>
      <a:defRPr sz="3600" kern="1200">
        <a:solidFill>
          <a:schemeClr val="tx1"/>
        </a:solidFill>
        <a:latin typeface="Palatino Linotype" panose="02040502050505030304" pitchFamily="18" charset="0"/>
        <a:ea typeface="MS PGothic" panose="020B0600070205080204" pitchFamily="34" charset="-128"/>
        <a:cs typeface="+mn-cs"/>
      </a:defRPr>
    </a:lvl5pPr>
    <a:lvl6pPr marL="2286000" algn="l" defTabSz="914400" rtl="0" eaLnBrk="1" latinLnBrk="0" hangingPunct="1">
      <a:defRPr sz="3600" kern="1200">
        <a:solidFill>
          <a:schemeClr val="tx1"/>
        </a:solidFill>
        <a:latin typeface="Palatino Linotype" panose="02040502050505030304" pitchFamily="18" charset="0"/>
        <a:ea typeface="MS PGothic" panose="020B0600070205080204" pitchFamily="34" charset="-128"/>
        <a:cs typeface="+mn-cs"/>
      </a:defRPr>
    </a:lvl6pPr>
    <a:lvl7pPr marL="2743200" algn="l" defTabSz="914400" rtl="0" eaLnBrk="1" latinLnBrk="0" hangingPunct="1">
      <a:defRPr sz="3600" kern="1200">
        <a:solidFill>
          <a:schemeClr val="tx1"/>
        </a:solidFill>
        <a:latin typeface="Palatino Linotype" panose="02040502050505030304" pitchFamily="18" charset="0"/>
        <a:ea typeface="MS PGothic" panose="020B0600070205080204" pitchFamily="34" charset="-128"/>
        <a:cs typeface="+mn-cs"/>
      </a:defRPr>
    </a:lvl7pPr>
    <a:lvl8pPr marL="3200400" algn="l" defTabSz="914400" rtl="0" eaLnBrk="1" latinLnBrk="0" hangingPunct="1">
      <a:defRPr sz="3600" kern="1200">
        <a:solidFill>
          <a:schemeClr val="tx1"/>
        </a:solidFill>
        <a:latin typeface="Palatino Linotype" panose="02040502050505030304" pitchFamily="18" charset="0"/>
        <a:ea typeface="MS PGothic" panose="020B0600070205080204" pitchFamily="34" charset="-128"/>
        <a:cs typeface="+mn-cs"/>
      </a:defRPr>
    </a:lvl8pPr>
    <a:lvl9pPr marL="3657600" algn="l" defTabSz="914400" rtl="0" eaLnBrk="1" latinLnBrk="0" hangingPunct="1">
      <a:defRPr sz="3600" kern="1200">
        <a:solidFill>
          <a:schemeClr val="tx1"/>
        </a:solidFill>
        <a:latin typeface="Palatino Linotype" panose="02040502050505030304" pitchFamily="18"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4A187068-9047-406E-9FE5-B658D04044DB}">
          <p14:sldIdLst>
            <p14:sldId id="486"/>
            <p14:sldId id="517"/>
            <p14:sldId id="519"/>
            <p14:sldId id="520"/>
            <p14:sldId id="521"/>
            <p14:sldId id="509"/>
            <p14:sldId id="510"/>
            <p14:sldId id="511"/>
            <p14:sldId id="518"/>
            <p14:sldId id="523"/>
          </p14:sldIdLst>
        </p14:section>
        <p14:section name="Untitled Section" id="{7FD25DA5-4827-42B6-838A-2718FD368801}">
          <p14:sldIdLst>
            <p14:sldId id="533"/>
            <p14:sldId id="524"/>
            <p14:sldId id="534"/>
            <p14:sldId id="526"/>
            <p14:sldId id="528"/>
            <p14:sldId id="535"/>
            <p14:sldId id="536"/>
            <p14:sldId id="5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0634"/>
    <a:srgbClr val="052754"/>
    <a:srgbClr val="EA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80930" autoAdjust="0"/>
  </p:normalViewPr>
  <p:slideViewPr>
    <p:cSldViewPr>
      <p:cViewPr varScale="1">
        <p:scale>
          <a:sx n="93" d="100"/>
          <a:sy n="93" d="100"/>
        </p:scale>
        <p:origin x="21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318"/>
    </p:cViewPr>
  </p:sorterViewPr>
  <p:notesViewPr>
    <p:cSldViewPr>
      <p:cViewPr varScale="1">
        <p:scale>
          <a:sx n="48" d="100"/>
          <a:sy n="48" d="100"/>
        </p:scale>
        <p:origin x="-1836" y="-10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2163" tIns="46080" rIns="92163" bIns="46080" rtlCol="0"/>
          <a:lstStyle>
            <a:lvl1pPr algn="l" eaLnBrk="1" hangingPunct="1">
              <a:defRPr sz="1200">
                <a:latin typeface="Palatino Linotype" pitchFamily="18" charset="0"/>
                <a:ea typeface="+mn-ea"/>
              </a:defRPr>
            </a:lvl1pPr>
          </a:lstStyle>
          <a:p>
            <a:pPr>
              <a:defRPr/>
            </a:pPr>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wrap="square" lIns="92163" tIns="46080" rIns="92163" bIns="46080" numCol="1" anchor="t" anchorCtr="0" compatLnSpc="1">
            <a:prstTxWarp prst="textNoShape">
              <a:avLst/>
            </a:prstTxWarp>
          </a:bodyPr>
          <a:lstStyle>
            <a:lvl1pPr algn="r" eaLnBrk="1" hangingPunct="1">
              <a:defRPr sz="1200"/>
            </a:lvl1pPr>
          </a:lstStyle>
          <a:p>
            <a:pPr>
              <a:defRPr/>
            </a:pPr>
            <a:fld id="{C86DE977-6DB0-4498-A24A-0D50ECAB7463}" type="datetimeFigureOut">
              <a:rPr lang="en-US" altLang="en-US"/>
              <a:pPr>
                <a:defRPr/>
              </a:pPr>
              <a:t>10/20/2017</a:t>
            </a:fld>
            <a:endParaRPr lang="en-US" alt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2163" tIns="46080" rIns="92163" bIns="46080" rtlCol="0" anchor="b"/>
          <a:lstStyle>
            <a:lvl1pPr algn="l" eaLnBrk="1" hangingPunct="1">
              <a:defRPr sz="1200">
                <a:latin typeface="Palatino Linotype" pitchFamily="18" charset="0"/>
                <a:ea typeface="+mn-ea"/>
              </a:defRPr>
            </a:lvl1pPr>
          </a:lstStyle>
          <a:p>
            <a:pPr>
              <a:defRPr/>
            </a:pPr>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wrap="square" lIns="92163" tIns="46080" rIns="92163" bIns="46080" numCol="1" anchor="b" anchorCtr="0" compatLnSpc="1">
            <a:prstTxWarp prst="textNoShape">
              <a:avLst/>
            </a:prstTxWarp>
          </a:bodyPr>
          <a:lstStyle>
            <a:lvl1pPr algn="r" eaLnBrk="1" hangingPunct="1">
              <a:defRPr sz="1200"/>
            </a:lvl1pPr>
          </a:lstStyle>
          <a:p>
            <a:pPr>
              <a:defRPr/>
            </a:pPr>
            <a:fld id="{AC5FAB7E-7952-4209-9067-02459E763D3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67050" cy="466725"/>
          </a:xfrm>
          <a:prstGeom prst="rect">
            <a:avLst/>
          </a:prstGeom>
          <a:noFill/>
          <a:ln w="9525">
            <a:noFill/>
            <a:miter lim="800000"/>
            <a:headEnd/>
            <a:tailEnd/>
          </a:ln>
          <a:effectLst/>
        </p:spPr>
        <p:txBody>
          <a:bodyPr vert="horz" wrap="square" lIns="93907" tIns="46953" rIns="93907" bIns="46953" numCol="1" anchor="t" anchorCtr="0" compatLnSpc="1">
            <a:prstTxWarp prst="textNoShape">
              <a:avLst/>
            </a:prstTxWarp>
          </a:bodyPr>
          <a:lstStyle>
            <a:lvl1pPr defTabSz="939246" eaLnBrk="1" hangingPunct="1">
              <a:defRPr sz="1300">
                <a:latin typeface="Arial" charset="0"/>
                <a:ea typeface="+mn-ea"/>
              </a:defRPr>
            </a:lvl1pPr>
          </a:lstStyle>
          <a:p>
            <a:pPr>
              <a:defRPr/>
            </a:pPr>
            <a:endParaRPr lang="en-US"/>
          </a:p>
        </p:txBody>
      </p:sp>
      <p:sp>
        <p:nvSpPr>
          <p:cNvPr id="15363" name="Rectangle 3"/>
          <p:cNvSpPr>
            <a:spLocks noGrp="1" noChangeArrowheads="1"/>
          </p:cNvSpPr>
          <p:nvPr>
            <p:ph type="dt" idx="1"/>
          </p:nvPr>
        </p:nvSpPr>
        <p:spPr bwMode="auto">
          <a:xfrm>
            <a:off x="4010025" y="0"/>
            <a:ext cx="3067050" cy="466725"/>
          </a:xfrm>
          <a:prstGeom prst="rect">
            <a:avLst/>
          </a:prstGeom>
          <a:noFill/>
          <a:ln w="9525">
            <a:noFill/>
            <a:miter lim="800000"/>
            <a:headEnd/>
            <a:tailEnd/>
          </a:ln>
          <a:effectLst/>
        </p:spPr>
        <p:txBody>
          <a:bodyPr vert="horz" wrap="square" lIns="93907" tIns="46953" rIns="93907" bIns="46953" numCol="1" anchor="t" anchorCtr="0" compatLnSpc="1">
            <a:prstTxWarp prst="textNoShape">
              <a:avLst/>
            </a:prstTxWarp>
          </a:bodyPr>
          <a:lstStyle>
            <a:lvl1pPr algn="r" defTabSz="939246" eaLnBrk="1" hangingPunct="1">
              <a:defRPr sz="1300">
                <a:latin typeface="Arial" charset="0"/>
                <a:ea typeface="+mn-ea"/>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96975" y="703263"/>
            <a:ext cx="4683125"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42975" y="4448175"/>
            <a:ext cx="5191125" cy="4211638"/>
          </a:xfrm>
          <a:prstGeom prst="rect">
            <a:avLst/>
          </a:prstGeom>
          <a:noFill/>
          <a:ln w="9525">
            <a:noFill/>
            <a:miter lim="800000"/>
            <a:headEnd/>
            <a:tailEnd/>
          </a:ln>
          <a:effectLst/>
        </p:spPr>
        <p:txBody>
          <a:bodyPr vert="horz" wrap="square" lIns="93907" tIns="46953" rIns="93907" bIns="4695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896350"/>
            <a:ext cx="3067050" cy="466725"/>
          </a:xfrm>
          <a:prstGeom prst="rect">
            <a:avLst/>
          </a:prstGeom>
          <a:noFill/>
          <a:ln w="9525">
            <a:noFill/>
            <a:miter lim="800000"/>
            <a:headEnd/>
            <a:tailEnd/>
          </a:ln>
          <a:effectLst/>
        </p:spPr>
        <p:txBody>
          <a:bodyPr vert="horz" wrap="square" lIns="93907" tIns="46953" rIns="93907" bIns="46953" numCol="1" anchor="b" anchorCtr="0" compatLnSpc="1">
            <a:prstTxWarp prst="textNoShape">
              <a:avLst/>
            </a:prstTxWarp>
          </a:bodyPr>
          <a:lstStyle>
            <a:lvl1pPr defTabSz="939246" eaLnBrk="1" hangingPunct="1">
              <a:defRPr sz="1300">
                <a:latin typeface="Arial" charset="0"/>
                <a:ea typeface="+mn-ea"/>
              </a:defRPr>
            </a:lvl1pPr>
          </a:lstStyle>
          <a:p>
            <a:pPr>
              <a:defRPr/>
            </a:pPr>
            <a:endParaRPr lang="en-US"/>
          </a:p>
        </p:txBody>
      </p:sp>
      <p:sp>
        <p:nvSpPr>
          <p:cNvPr id="15367" name="Rectangle 7"/>
          <p:cNvSpPr>
            <a:spLocks noGrp="1" noChangeArrowheads="1"/>
          </p:cNvSpPr>
          <p:nvPr>
            <p:ph type="sldNum" sz="quarter" idx="5"/>
          </p:nvPr>
        </p:nvSpPr>
        <p:spPr bwMode="auto">
          <a:xfrm>
            <a:off x="4010025" y="8896350"/>
            <a:ext cx="3067050" cy="466725"/>
          </a:xfrm>
          <a:prstGeom prst="rect">
            <a:avLst/>
          </a:prstGeom>
          <a:noFill/>
          <a:ln w="9525">
            <a:noFill/>
            <a:miter lim="800000"/>
            <a:headEnd/>
            <a:tailEnd/>
          </a:ln>
          <a:effectLst/>
        </p:spPr>
        <p:txBody>
          <a:bodyPr vert="horz" wrap="square" lIns="93907" tIns="46953" rIns="93907" bIns="46953" numCol="1" anchor="b" anchorCtr="0" compatLnSpc="1">
            <a:prstTxWarp prst="textNoShape">
              <a:avLst/>
            </a:prstTxWarp>
          </a:bodyPr>
          <a:lstStyle>
            <a:lvl1pPr algn="r" defTabSz="937810" eaLnBrk="1" hangingPunct="1">
              <a:defRPr sz="1300">
                <a:latin typeface="Arial" panose="020B0604020202020204" pitchFamily="34" charset="0"/>
              </a:defRPr>
            </a:lvl1pPr>
          </a:lstStyle>
          <a:p>
            <a:pPr>
              <a:defRPr/>
            </a:pPr>
            <a:fld id="{2EAA78B0-DDE3-4D5E-8486-F588D86BC2D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A78B0-DDE3-4D5E-8486-F588D86BC2D4}" type="slidenum">
              <a:rPr lang="en-US" altLang="en-US" smtClean="0"/>
              <a:pPr>
                <a:defRPr/>
              </a:pPr>
              <a:t>1</a:t>
            </a:fld>
            <a:endParaRPr lang="en-US" altLang="en-US"/>
          </a:p>
        </p:txBody>
      </p:sp>
    </p:spTree>
    <p:extLst>
      <p:ext uri="{BB962C8B-B14F-4D97-AF65-F5344CB8AC3E}">
        <p14:creationId xmlns:p14="http://schemas.microsoft.com/office/powerpoint/2010/main" val="3773373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p>
            <a:pPr defTabSz="460903" fontAlgn="auto">
              <a:spcBef>
                <a:spcPts val="0"/>
              </a:spcBef>
              <a:spcAft>
                <a:spcPts val="0"/>
              </a:spcAft>
              <a:defRPr/>
            </a:pPr>
            <a:fld id="{6FCDD874-0F3A-4BD7-928E-83641FE9C35A}" type="slidenum">
              <a:rPr lang="en-US" sz="1200">
                <a:solidFill>
                  <a:prstClr val="black"/>
                </a:solidFill>
                <a:latin typeface="Calibri"/>
                <a:ea typeface="+mn-ea"/>
              </a:rPr>
              <a:pPr defTabSz="460903" fontAlgn="auto">
                <a:spcBef>
                  <a:spcPts val="0"/>
                </a:spcBef>
                <a:spcAft>
                  <a:spcPts val="0"/>
                </a:spcAft>
                <a:defRPr/>
              </a:pPr>
              <a:t>6</a:t>
            </a:fld>
            <a:endParaRPr lang="en-US" sz="1200">
              <a:solidFill>
                <a:prstClr val="black"/>
              </a:solidFill>
              <a:latin typeface="Calibri"/>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p>
            <a:pPr defTabSz="460903" fontAlgn="auto">
              <a:spcBef>
                <a:spcPts val="0"/>
              </a:spcBef>
              <a:spcAft>
                <a:spcPts val="0"/>
              </a:spcAft>
              <a:defRPr/>
            </a:pPr>
            <a:fld id="{C43DD937-11F0-4D2D-8C9B-D8FD55E96E2D}" type="slidenum">
              <a:rPr lang="en-US" sz="1200">
                <a:solidFill>
                  <a:prstClr val="black"/>
                </a:solidFill>
                <a:latin typeface="Calibri"/>
                <a:ea typeface="+mn-ea"/>
              </a:rPr>
              <a:pPr defTabSz="460903" fontAlgn="auto">
                <a:spcBef>
                  <a:spcPts val="0"/>
                </a:spcBef>
                <a:spcAft>
                  <a:spcPts val="0"/>
                </a:spcAft>
                <a:defRPr/>
              </a:pPr>
              <a:t>7</a:t>
            </a:fld>
            <a:endParaRPr lang="en-US" sz="1200">
              <a:solidFill>
                <a:prstClr val="black"/>
              </a:solidFill>
              <a:latin typeface="Calibri"/>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p>
            <a:pPr defTabSz="460903" fontAlgn="auto">
              <a:spcBef>
                <a:spcPts val="0"/>
              </a:spcBef>
              <a:spcAft>
                <a:spcPts val="0"/>
              </a:spcAft>
              <a:defRPr/>
            </a:pPr>
            <a:fld id="{8D656E47-3838-4505-963D-9E5AB44ABDFC}" type="slidenum">
              <a:rPr lang="en-US" sz="1200">
                <a:solidFill>
                  <a:prstClr val="black"/>
                </a:solidFill>
                <a:latin typeface="Calibri"/>
                <a:ea typeface="+mn-ea"/>
              </a:rPr>
              <a:pPr defTabSz="460903" fontAlgn="auto">
                <a:spcBef>
                  <a:spcPts val="0"/>
                </a:spcBef>
                <a:spcAft>
                  <a:spcPts val="0"/>
                </a:spcAft>
                <a:defRPr/>
              </a:pPr>
              <a:t>8</a:t>
            </a:fld>
            <a:endParaRPr lang="en-US" sz="1200">
              <a:solidFill>
                <a:prstClr val="black"/>
              </a:solidFill>
              <a:latin typeface="Calibri"/>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The world is a scary place.  We have 15 students studying in Barcelona this fall.  </a:t>
            </a:r>
          </a:p>
        </p:txBody>
      </p:sp>
      <p:sp>
        <p:nvSpPr>
          <p:cNvPr id="4" name="Slide Number Placeholder 3"/>
          <p:cNvSpPr>
            <a:spLocks noGrp="1"/>
          </p:cNvSpPr>
          <p:nvPr>
            <p:ph type="sldNum" sz="quarter" idx="5"/>
          </p:nvPr>
        </p:nvSpPr>
        <p:spPr/>
        <p:txBody>
          <a:bodyPr/>
          <a:lstStyle/>
          <a:p>
            <a:pPr defTabSz="460903" fontAlgn="auto">
              <a:spcBef>
                <a:spcPts val="0"/>
              </a:spcBef>
              <a:spcAft>
                <a:spcPts val="0"/>
              </a:spcAft>
              <a:defRPr/>
            </a:pPr>
            <a:fld id="{474AB8E6-C291-4D1E-9B02-E34AB767A085}" type="slidenum">
              <a:rPr lang="en-US" sz="1200">
                <a:solidFill>
                  <a:prstClr val="black"/>
                </a:solidFill>
                <a:latin typeface="Calibri"/>
                <a:ea typeface="+mn-ea"/>
              </a:rPr>
              <a:pPr defTabSz="460903" fontAlgn="auto">
                <a:spcBef>
                  <a:spcPts val="0"/>
                </a:spcBef>
                <a:spcAft>
                  <a:spcPts val="0"/>
                </a:spcAft>
                <a:defRPr/>
              </a:pPr>
              <a:t>10</a:t>
            </a:fld>
            <a:endParaRPr lang="en-US" sz="1200">
              <a:solidFill>
                <a:prstClr val="black"/>
              </a:solidFill>
              <a:latin typeface="Calibri"/>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p>
            <a:pPr defTabSz="460903" fontAlgn="auto">
              <a:spcBef>
                <a:spcPts val="0"/>
              </a:spcBef>
              <a:spcAft>
                <a:spcPts val="0"/>
              </a:spcAft>
              <a:defRPr/>
            </a:pPr>
            <a:fld id="{354BED39-6D0E-4A45-9B61-871B078D91B9}" type="slidenum">
              <a:rPr lang="en-US" sz="1200">
                <a:solidFill>
                  <a:prstClr val="black"/>
                </a:solidFill>
                <a:latin typeface="Calibri"/>
                <a:ea typeface="+mn-ea"/>
              </a:rPr>
              <a:pPr defTabSz="460903" fontAlgn="auto">
                <a:spcBef>
                  <a:spcPts val="0"/>
                </a:spcBef>
                <a:spcAft>
                  <a:spcPts val="0"/>
                </a:spcAft>
                <a:defRPr/>
              </a:pPr>
              <a:t>18</a:t>
            </a:fld>
            <a:endParaRPr lang="en-US" sz="1200">
              <a:solidFill>
                <a:prstClr val="black"/>
              </a:solidFill>
              <a:latin typeface="Calibri"/>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83DD79-17F0-4A4D-A23F-4DB0BC6E8B1A}" type="slidenum">
              <a:rPr lang="en-US" altLang="en-US"/>
              <a:pPr>
                <a:defRPr/>
              </a:pPr>
              <a:t>‹#›</a:t>
            </a:fld>
            <a:endParaRPr lang="en-US" altLang="en-US"/>
          </a:p>
        </p:txBody>
      </p:sp>
    </p:spTree>
    <p:extLst>
      <p:ext uri="{BB962C8B-B14F-4D97-AF65-F5344CB8AC3E}">
        <p14:creationId xmlns:p14="http://schemas.microsoft.com/office/powerpoint/2010/main" val="4121507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474210-A330-40DE-9985-4D9ADBA5B2A4}" type="slidenum">
              <a:rPr lang="en-US" altLang="en-US"/>
              <a:pPr>
                <a:defRPr/>
              </a:pPr>
              <a:t>‹#›</a:t>
            </a:fld>
            <a:endParaRPr lang="en-US" altLang="en-US"/>
          </a:p>
        </p:txBody>
      </p:sp>
    </p:spTree>
    <p:extLst>
      <p:ext uri="{BB962C8B-B14F-4D97-AF65-F5344CB8AC3E}">
        <p14:creationId xmlns:p14="http://schemas.microsoft.com/office/powerpoint/2010/main" val="2020162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AC6529-3496-4EDB-8242-B708DAED56F3}" type="slidenum">
              <a:rPr lang="en-US" altLang="en-US"/>
              <a:pPr>
                <a:defRPr/>
              </a:pPr>
              <a:t>‹#›</a:t>
            </a:fld>
            <a:endParaRPr lang="en-US" altLang="en-US"/>
          </a:p>
        </p:txBody>
      </p:sp>
    </p:spTree>
    <p:extLst>
      <p:ext uri="{BB962C8B-B14F-4D97-AF65-F5344CB8AC3E}">
        <p14:creationId xmlns:p14="http://schemas.microsoft.com/office/powerpoint/2010/main" val="3065532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FF0000"/>
          </a:solidFill>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57D0CA-40F8-489E-9918-DC2F61C16BAD}" type="slidenum">
              <a:rPr lang="en-US" altLang="en-US"/>
              <a:pPr>
                <a:defRPr/>
              </a:pPr>
              <a:t>‹#›</a:t>
            </a:fld>
            <a:endParaRPr lang="en-US" altLang="en-US"/>
          </a:p>
        </p:txBody>
      </p:sp>
    </p:spTree>
    <p:extLst>
      <p:ext uri="{BB962C8B-B14F-4D97-AF65-F5344CB8AC3E}">
        <p14:creationId xmlns:p14="http://schemas.microsoft.com/office/powerpoint/2010/main" val="2434437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D27301-9BBB-49CE-A65D-B20F2C2D88D8}" type="slidenum">
              <a:rPr lang="en-US" altLang="en-US"/>
              <a:pPr>
                <a:defRPr/>
              </a:pPr>
              <a:t>‹#›</a:t>
            </a:fld>
            <a:endParaRPr lang="en-US" altLang="en-US"/>
          </a:p>
        </p:txBody>
      </p:sp>
    </p:spTree>
    <p:extLst>
      <p:ext uri="{BB962C8B-B14F-4D97-AF65-F5344CB8AC3E}">
        <p14:creationId xmlns:p14="http://schemas.microsoft.com/office/powerpoint/2010/main" val="2639129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699469-D5AC-443B-882D-A027E9EF072F}" type="slidenum">
              <a:rPr lang="en-US" altLang="en-US"/>
              <a:pPr>
                <a:defRPr/>
              </a:pPr>
              <a:t>‹#›</a:t>
            </a:fld>
            <a:endParaRPr lang="en-US" altLang="en-US"/>
          </a:p>
        </p:txBody>
      </p:sp>
    </p:spTree>
    <p:extLst>
      <p:ext uri="{BB962C8B-B14F-4D97-AF65-F5344CB8AC3E}">
        <p14:creationId xmlns:p14="http://schemas.microsoft.com/office/powerpoint/2010/main" val="2679373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94F011-C5C7-4E63-822D-5C0285C03EE1}" type="slidenum">
              <a:rPr lang="en-US" altLang="en-US"/>
              <a:pPr>
                <a:defRPr/>
              </a:pPr>
              <a:t>‹#›</a:t>
            </a:fld>
            <a:endParaRPr lang="en-US" altLang="en-US"/>
          </a:p>
        </p:txBody>
      </p:sp>
    </p:spTree>
    <p:extLst>
      <p:ext uri="{BB962C8B-B14F-4D97-AF65-F5344CB8AC3E}">
        <p14:creationId xmlns:p14="http://schemas.microsoft.com/office/powerpoint/2010/main" val="2088839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3B4DEA-71AD-4776-BCFF-35E784AB3AB3}" type="slidenum">
              <a:rPr lang="en-US" altLang="en-US"/>
              <a:pPr>
                <a:defRPr/>
              </a:pPr>
              <a:t>‹#›</a:t>
            </a:fld>
            <a:endParaRPr lang="en-US" altLang="en-US"/>
          </a:p>
        </p:txBody>
      </p:sp>
    </p:spTree>
    <p:extLst>
      <p:ext uri="{BB962C8B-B14F-4D97-AF65-F5344CB8AC3E}">
        <p14:creationId xmlns:p14="http://schemas.microsoft.com/office/powerpoint/2010/main" val="733370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0ADDAD-E159-4982-A0C1-A59CA35F9408}" type="slidenum">
              <a:rPr lang="en-US" altLang="en-US"/>
              <a:pPr>
                <a:defRPr/>
              </a:pPr>
              <a:t>‹#›</a:t>
            </a:fld>
            <a:endParaRPr lang="en-US" altLang="en-US"/>
          </a:p>
        </p:txBody>
      </p:sp>
    </p:spTree>
    <p:extLst>
      <p:ext uri="{BB962C8B-B14F-4D97-AF65-F5344CB8AC3E}">
        <p14:creationId xmlns:p14="http://schemas.microsoft.com/office/powerpoint/2010/main" val="3558144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05D492F-FF3F-41C9-B15F-BA54D0965444}" type="slidenum">
              <a:rPr lang="en-US" altLang="en-US"/>
              <a:pPr>
                <a:defRPr/>
              </a:pPr>
              <a:t>‹#›</a:t>
            </a:fld>
            <a:endParaRPr lang="en-US" altLang="en-US"/>
          </a:p>
        </p:txBody>
      </p:sp>
    </p:spTree>
    <p:extLst>
      <p:ext uri="{BB962C8B-B14F-4D97-AF65-F5344CB8AC3E}">
        <p14:creationId xmlns:p14="http://schemas.microsoft.com/office/powerpoint/2010/main" val="3948534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0C124C-5535-4990-B849-11DFB887E8E4}" type="slidenum">
              <a:rPr lang="en-US" altLang="en-US"/>
              <a:pPr>
                <a:defRPr/>
              </a:pPr>
              <a:t>‹#›</a:t>
            </a:fld>
            <a:endParaRPr lang="en-US" altLang="en-US"/>
          </a:p>
        </p:txBody>
      </p:sp>
    </p:spTree>
    <p:extLst>
      <p:ext uri="{BB962C8B-B14F-4D97-AF65-F5344CB8AC3E}">
        <p14:creationId xmlns:p14="http://schemas.microsoft.com/office/powerpoint/2010/main" val="2831752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945950-B583-4CD6-AE32-A2A97839A882}" type="slidenum">
              <a:rPr lang="en-US" altLang="en-US"/>
              <a:pPr>
                <a:defRPr/>
              </a:pPr>
              <a:t>‹#›</a:t>
            </a:fld>
            <a:endParaRPr lang="en-US" altLang="en-US"/>
          </a:p>
        </p:txBody>
      </p:sp>
    </p:spTree>
    <p:extLst>
      <p:ext uri="{BB962C8B-B14F-4D97-AF65-F5344CB8AC3E}">
        <p14:creationId xmlns:p14="http://schemas.microsoft.com/office/powerpoint/2010/main" val="150649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21EE03E-EADC-4BF0-8E17-F9F7B515B585}" type="slidenum">
              <a:rPr lang="en-US" altLang="en-US"/>
              <a:pPr>
                <a:defRPr/>
              </a:pPr>
              <a:t>‹#›</a:t>
            </a:fld>
            <a:endParaRPr lang="en-US" altLang="en-US"/>
          </a:p>
        </p:txBody>
      </p:sp>
    </p:spTree>
    <p:extLst>
      <p:ext uri="{BB962C8B-B14F-4D97-AF65-F5344CB8AC3E}">
        <p14:creationId xmlns:p14="http://schemas.microsoft.com/office/powerpoint/2010/main" val="3074491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C00EC8-239C-4B08-9B80-254520C6358B}" type="slidenum">
              <a:rPr lang="en-US" altLang="en-US"/>
              <a:pPr>
                <a:defRPr/>
              </a:pPr>
              <a:t>‹#›</a:t>
            </a:fld>
            <a:endParaRPr lang="en-US" altLang="en-US"/>
          </a:p>
        </p:txBody>
      </p:sp>
    </p:spTree>
    <p:extLst>
      <p:ext uri="{BB962C8B-B14F-4D97-AF65-F5344CB8AC3E}">
        <p14:creationId xmlns:p14="http://schemas.microsoft.com/office/powerpoint/2010/main" val="3341208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B259FB-AE1C-4721-93C5-3F8A5265F039}" type="slidenum">
              <a:rPr lang="en-US" altLang="en-US"/>
              <a:pPr>
                <a:defRPr/>
              </a:pPr>
              <a:t>‹#›</a:t>
            </a:fld>
            <a:endParaRPr lang="en-US" altLang="en-US"/>
          </a:p>
        </p:txBody>
      </p:sp>
    </p:spTree>
    <p:extLst>
      <p:ext uri="{BB962C8B-B14F-4D97-AF65-F5344CB8AC3E}">
        <p14:creationId xmlns:p14="http://schemas.microsoft.com/office/powerpoint/2010/main" val="723529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919C37-E15B-4393-9E1E-384691657B97}" type="slidenum">
              <a:rPr lang="en-US" altLang="en-US"/>
              <a:pPr>
                <a:defRPr/>
              </a:pPr>
              <a:t>‹#›</a:t>
            </a:fld>
            <a:endParaRPr lang="en-US" altLang="en-US"/>
          </a:p>
        </p:txBody>
      </p:sp>
    </p:spTree>
    <p:extLst>
      <p:ext uri="{BB962C8B-B14F-4D97-AF65-F5344CB8AC3E}">
        <p14:creationId xmlns:p14="http://schemas.microsoft.com/office/powerpoint/2010/main" val="3911817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C43BCC-1DDB-4BC8-9B89-848BC0C40729}" type="slidenum">
              <a:rPr lang="en-US" altLang="en-US"/>
              <a:pPr>
                <a:defRPr/>
              </a:pPr>
              <a:t>‹#›</a:t>
            </a:fld>
            <a:endParaRPr lang="en-US" altLang="en-US"/>
          </a:p>
        </p:txBody>
      </p:sp>
    </p:spTree>
    <p:extLst>
      <p:ext uri="{BB962C8B-B14F-4D97-AF65-F5344CB8AC3E}">
        <p14:creationId xmlns:p14="http://schemas.microsoft.com/office/powerpoint/2010/main" val="2585370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5763EC9-B115-459F-BC1A-BDCB0FEE3369}"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BBBCFF-AB52-4FCC-AB02-C726A7F1A4F7}" type="slidenum">
              <a:rPr lang="en-US"/>
              <a:pPr>
                <a:defRPr/>
              </a:pPr>
              <a:t>‹#›</a:t>
            </a:fld>
            <a:endParaRPr lang="en-US"/>
          </a:p>
        </p:txBody>
      </p:sp>
    </p:spTree>
    <p:extLst>
      <p:ext uri="{BB962C8B-B14F-4D97-AF65-F5344CB8AC3E}">
        <p14:creationId xmlns:p14="http://schemas.microsoft.com/office/powerpoint/2010/main" val="3612845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D05D4C-05CF-420A-8FA8-9124C0EEB4FD}"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65C3D5-EEF3-44BA-A298-B9AA06D8B665}" type="slidenum">
              <a:rPr lang="en-US"/>
              <a:pPr>
                <a:defRPr/>
              </a:pPr>
              <a:t>‹#›</a:t>
            </a:fld>
            <a:endParaRPr lang="en-US"/>
          </a:p>
        </p:txBody>
      </p:sp>
    </p:spTree>
    <p:extLst>
      <p:ext uri="{BB962C8B-B14F-4D97-AF65-F5344CB8AC3E}">
        <p14:creationId xmlns:p14="http://schemas.microsoft.com/office/powerpoint/2010/main" val="1987399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69EDF8-1EE4-42DA-9C6D-DDA2F8D0B727}"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4D9F66-EFD7-442E-8087-1EA24FB36BDA}" type="slidenum">
              <a:rPr lang="en-US"/>
              <a:pPr>
                <a:defRPr/>
              </a:pPr>
              <a:t>‹#›</a:t>
            </a:fld>
            <a:endParaRPr lang="en-US"/>
          </a:p>
        </p:txBody>
      </p:sp>
    </p:spTree>
    <p:extLst>
      <p:ext uri="{BB962C8B-B14F-4D97-AF65-F5344CB8AC3E}">
        <p14:creationId xmlns:p14="http://schemas.microsoft.com/office/powerpoint/2010/main" val="1326609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AE10BFE-2BB9-439A-A5C6-DCA3C2860E45}" type="datetimeFigureOut">
              <a:rPr lang="en-US"/>
              <a:pPr>
                <a:defRPr/>
              </a:pPr>
              <a:t>10/20/2017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A16881-E0F4-4FEE-977D-E972C2B216BF}" type="slidenum">
              <a:rPr lang="en-US"/>
              <a:pPr>
                <a:defRPr/>
              </a:pPr>
              <a:t>‹#›</a:t>
            </a:fld>
            <a:endParaRPr lang="en-US"/>
          </a:p>
        </p:txBody>
      </p:sp>
    </p:spTree>
    <p:extLst>
      <p:ext uri="{BB962C8B-B14F-4D97-AF65-F5344CB8AC3E}">
        <p14:creationId xmlns:p14="http://schemas.microsoft.com/office/powerpoint/2010/main" val="187030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01C8CB6-98C2-499C-A539-00D9CF7F963C}" type="datetimeFigureOut">
              <a:rPr lang="en-US"/>
              <a:pPr>
                <a:defRPr/>
              </a:pPr>
              <a:t>10/20/2017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ED31397-476F-4A7E-A29A-F9409D48DA91}" type="slidenum">
              <a:rPr lang="en-US"/>
              <a:pPr>
                <a:defRPr/>
              </a:pPr>
              <a:t>‹#›</a:t>
            </a:fld>
            <a:endParaRPr lang="en-US"/>
          </a:p>
        </p:txBody>
      </p:sp>
    </p:spTree>
    <p:extLst>
      <p:ext uri="{BB962C8B-B14F-4D97-AF65-F5344CB8AC3E}">
        <p14:creationId xmlns:p14="http://schemas.microsoft.com/office/powerpoint/2010/main" val="2240883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99E62D-D07D-4B89-AB71-BAFC44AF4697}" type="slidenum">
              <a:rPr lang="en-US" altLang="en-US"/>
              <a:pPr>
                <a:defRPr/>
              </a:pPr>
              <a:t>‹#›</a:t>
            </a:fld>
            <a:endParaRPr lang="en-US" altLang="en-US"/>
          </a:p>
        </p:txBody>
      </p:sp>
    </p:spTree>
    <p:extLst>
      <p:ext uri="{BB962C8B-B14F-4D97-AF65-F5344CB8AC3E}">
        <p14:creationId xmlns:p14="http://schemas.microsoft.com/office/powerpoint/2010/main" val="19394679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CC5BDA8-D8FB-4C0C-943B-3B25FAC5477C}" type="datetimeFigureOut">
              <a:rPr lang="en-US"/>
              <a:pPr>
                <a:defRPr/>
              </a:pPr>
              <a:t>10/20/2017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2354B63-23DF-4E43-8DC7-C6A1F3BCE1A6}" type="slidenum">
              <a:rPr lang="en-US"/>
              <a:pPr>
                <a:defRPr/>
              </a:pPr>
              <a:t>‹#›</a:t>
            </a:fld>
            <a:endParaRPr lang="en-US"/>
          </a:p>
        </p:txBody>
      </p:sp>
    </p:spTree>
    <p:extLst>
      <p:ext uri="{BB962C8B-B14F-4D97-AF65-F5344CB8AC3E}">
        <p14:creationId xmlns:p14="http://schemas.microsoft.com/office/powerpoint/2010/main" val="1765680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01F4BF-2984-4DF3-ACE0-0BAF83792461}" type="datetimeFigureOut">
              <a:rPr lang="en-US"/>
              <a:pPr>
                <a:defRPr/>
              </a:pPr>
              <a:t>10/20/2017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7BD17B-6202-4477-93B1-6CE21972F932}" type="slidenum">
              <a:rPr lang="en-US"/>
              <a:pPr>
                <a:defRPr/>
              </a:pPr>
              <a:t>‹#›</a:t>
            </a:fld>
            <a:endParaRPr lang="en-US"/>
          </a:p>
        </p:txBody>
      </p:sp>
    </p:spTree>
    <p:extLst>
      <p:ext uri="{BB962C8B-B14F-4D97-AF65-F5344CB8AC3E}">
        <p14:creationId xmlns:p14="http://schemas.microsoft.com/office/powerpoint/2010/main" val="3521639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807ECF-F6EA-4E7B-8271-EBE73B02DE27}" type="datetimeFigureOut">
              <a:rPr lang="en-US"/>
              <a:pPr>
                <a:defRPr/>
              </a:pPr>
              <a:t>10/20/2017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EEC724-3050-442D-B2C2-2F7549A0DB02}" type="slidenum">
              <a:rPr lang="en-US"/>
              <a:pPr>
                <a:defRPr/>
              </a:pPr>
              <a:t>‹#›</a:t>
            </a:fld>
            <a:endParaRPr lang="en-US"/>
          </a:p>
        </p:txBody>
      </p:sp>
    </p:spTree>
    <p:extLst>
      <p:ext uri="{BB962C8B-B14F-4D97-AF65-F5344CB8AC3E}">
        <p14:creationId xmlns:p14="http://schemas.microsoft.com/office/powerpoint/2010/main" val="3713211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986E56-C368-41E3-84D2-DB7ECF0D4BDA}" type="datetimeFigureOut">
              <a:rPr lang="en-US"/>
              <a:pPr>
                <a:defRPr/>
              </a:pPr>
              <a:t>10/20/2017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62BEE4-40A6-4756-8448-A7C357F939B8}" type="slidenum">
              <a:rPr lang="en-US"/>
              <a:pPr>
                <a:defRPr/>
              </a:pPr>
              <a:t>‹#›</a:t>
            </a:fld>
            <a:endParaRPr lang="en-US"/>
          </a:p>
        </p:txBody>
      </p:sp>
    </p:spTree>
    <p:extLst>
      <p:ext uri="{BB962C8B-B14F-4D97-AF65-F5344CB8AC3E}">
        <p14:creationId xmlns:p14="http://schemas.microsoft.com/office/powerpoint/2010/main" val="34697724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445235-3927-4B60-9796-E2FA2D51175C}"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093451-69B1-4DB7-B888-C7148F091214}" type="slidenum">
              <a:rPr lang="en-US"/>
              <a:pPr>
                <a:defRPr/>
              </a:pPr>
              <a:t>‹#›</a:t>
            </a:fld>
            <a:endParaRPr lang="en-US"/>
          </a:p>
        </p:txBody>
      </p:sp>
    </p:spTree>
    <p:extLst>
      <p:ext uri="{BB962C8B-B14F-4D97-AF65-F5344CB8AC3E}">
        <p14:creationId xmlns:p14="http://schemas.microsoft.com/office/powerpoint/2010/main" val="2788436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F1D67E-90AF-4534-A7FA-33EA15D106B8}"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491E06-4D11-4660-A122-CD4BB69D0CEC}" type="slidenum">
              <a:rPr lang="en-US"/>
              <a:pPr>
                <a:defRPr/>
              </a:pPr>
              <a:t>‹#›</a:t>
            </a:fld>
            <a:endParaRPr lang="en-US"/>
          </a:p>
        </p:txBody>
      </p:sp>
    </p:spTree>
    <p:extLst>
      <p:ext uri="{BB962C8B-B14F-4D97-AF65-F5344CB8AC3E}">
        <p14:creationId xmlns:p14="http://schemas.microsoft.com/office/powerpoint/2010/main" val="33315612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1C5B023-ED90-43EA-8E3A-C32E7C4EDD96}"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87A8C0-0F11-4466-AE0F-BC0651D98131}" type="slidenum">
              <a:rPr lang="en-US"/>
              <a:pPr>
                <a:defRPr/>
              </a:pPr>
              <a:t>‹#›</a:t>
            </a:fld>
            <a:endParaRPr lang="en-US"/>
          </a:p>
        </p:txBody>
      </p:sp>
    </p:spTree>
    <p:extLst>
      <p:ext uri="{BB962C8B-B14F-4D97-AF65-F5344CB8AC3E}">
        <p14:creationId xmlns:p14="http://schemas.microsoft.com/office/powerpoint/2010/main" val="8632927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0D71FC-9A81-4C84-832D-E4EBFA11EAEF}"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567669-DB52-4A39-8AE8-6E752FF0DC4E}" type="slidenum">
              <a:rPr lang="en-US"/>
              <a:pPr>
                <a:defRPr/>
              </a:pPr>
              <a:t>‹#›</a:t>
            </a:fld>
            <a:endParaRPr lang="en-US"/>
          </a:p>
        </p:txBody>
      </p:sp>
    </p:spTree>
    <p:extLst>
      <p:ext uri="{BB962C8B-B14F-4D97-AF65-F5344CB8AC3E}">
        <p14:creationId xmlns:p14="http://schemas.microsoft.com/office/powerpoint/2010/main" val="4617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A203119-86BF-4BFA-9706-E9CEC9E5624A}"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B39720-D5CA-4216-9685-9FCADD459C82}" type="slidenum">
              <a:rPr lang="en-US"/>
              <a:pPr>
                <a:defRPr/>
              </a:pPr>
              <a:t>‹#›</a:t>
            </a:fld>
            <a:endParaRPr lang="en-US"/>
          </a:p>
        </p:txBody>
      </p:sp>
    </p:spTree>
    <p:extLst>
      <p:ext uri="{BB962C8B-B14F-4D97-AF65-F5344CB8AC3E}">
        <p14:creationId xmlns:p14="http://schemas.microsoft.com/office/powerpoint/2010/main" val="1239238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AB96AED-F4FD-4E15-8E04-05B488A1DF30}" type="datetimeFigureOut">
              <a:rPr lang="en-US"/>
              <a:pPr>
                <a:defRPr/>
              </a:pPr>
              <a:t>10/20/2017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411AFD-2B1E-442D-B558-E7E7036DDF12}" type="slidenum">
              <a:rPr lang="en-US"/>
              <a:pPr>
                <a:defRPr/>
              </a:pPr>
              <a:t>‹#›</a:t>
            </a:fld>
            <a:endParaRPr lang="en-US"/>
          </a:p>
        </p:txBody>
      </p:sp>
    </p:spTree>
    <p:extLst>
      <p:ext uri="{BB962C8B-B14F-4D97-AF65-F5344CB8AC3E}">
        <p14:creationId xmlns:p14="http://schemas.microsoft.com/office/powerpoint/2010/main" val="2386941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835541-F91B-40DA-B543-A0F8BE94C3BB}" type="slidenum">
              <a:rPr lang="en-US" altLang="en-US"/>
              <a:pPr>
                <a:defRPr/>
              </a:pPr>
              <a:t>‹#›</a:t>
            </a:fld>
            <a:endParaRPr lang="en-US" altLang="en-US"/>
          </a:p>
        </p:txBody>
      </p:sp>
    </p:spTree>
    <p:extLst>
      <p:ext uri="{BB962C8B-B14F-4D97-AF65-F5344CB8AC3E}">
        <p14:creationId xmlns:p14="http://schemas.microsoft.com/office/powerpoint/2010/main" val="2961708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B334348-88CD-49DA-B713-42E6A60693F6}" type="datetimeFigureOut">
              <a:rPr lang="en-US"/>
              <a:pPr>
                <a:defRPr/>
              </a:pPr>
              <a:t>10/20/2017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36CC59E-0365-48B4-91BC-9083EC593678}" type="slidenum">
              <a:rPr lang="en-US"/>
              <a:pPr>
                <a:defRPr/>
              </a:pPr>
              <a:t>‹#›</a:t>
            </a:fld>
            <a:endParaRPr lang="en-US"/>
          </a:p>
        </p:txBody>
      </p:sp>
    </p:spTree>
    <p:extLst>
      <p:ext uri="{BB962C8B-B14F-4D97-AF65-F5344CB8AC3E}">
        <p14:creationId xmlns:p14="http://schemas.microsoft.com/office/powerpoint/2010/main" val="35223382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814039B-12F6-4154-B691-767FE08641E5}" type="datetimeFigureOut">
              <a:rPr lang="en-US"/>
              <a:pPr>
                <a:defRPr/>
              </a:pPr>
              <a:t>10/20/2017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D0CC132-D124-4574-A556-CDA8BDD55717}" type="slidenum">
              <a:rPr lang="en-US"/>
              <a:pPr>
                <a:defRPr/>
              </a:pPr>
              <a:t>‹#›</a:t>
            </a:fld>
            <a:endParaRPr lang="en-US"/>
          </a:p>
        </p:txBody>
      </p:sp>
    </p:spTree>
    <p:extLst>
      <p:ext uri="{BB962C8B-B14F-4D97-AF65-F5344CB8AC3E}">
        <p14:creationId xmlns:p14="http://schemas.microsoft.com/office/powerpoint/2010/main" val="9037174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706F02-A2E3-4B75-8C91-99EE0C426BD7}" type="datetimeFigureOut">
              <a:rPr lang="en-US"/>
              <a:pPr>
                <a:defRPr/>
              </a:pPr>
              <a:t>10/20/2017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DA64415-1F93-4489-BB12-B40163A0ABC8}" type="slidenum">
              <a:rPr lang="en-US"/>
              <a:pPr>
                <a:defRPr/>
              </a:pPr>
              <a:t>‹#›</a:t>
            </a:fld>
            <a:endParaRPr lang="en-US"/>
          </a:p>
        </p:txBody>
      </p:sp>
    </p:spTree>
    <p:extLst>
      <p:ext uri="{BB962C8B-B14F-4D97-AF65-F5344CB8AC3E}">
        <p14:creationId xmlns:p14="http://schemas.microsoft.com/office/powerpoint/2010/main" val="13295838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5D4D8C-27F6-48AD-BD47-BA39881B6866}" type="datetimeFigureOut">
              <a:rPr lang="en-US"/>
              <a:pPr>
                <a:defRPr/>
              </a:pPr>
              <a:t>10/20/2017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B8D583-054C-4FB9-BDB9-2369E5ACA6CE}" type="slidenum">
              <a:rPr lang="en-US"/>
              <a:pPr>
                <a:defRPr/>
              </a:pPr>
              <a:t>‹#›</a:t>
            </a:fld>
            <a:endParaRPr lang="en-US"/>
          </a:p>
        </p:txBody>
      </p:sp>
    </p:spTree>
    <p:extLst>
      <p:ext uri="{BB962C8B-B14F-4D97-AF65-F5344CB8AC3E}">
        <p14:creationId xmlns:p14="http://schemas.microsoft.com/office/powerpoint/2010/main" val="4157681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ACD575-C101-4C12-A175-CD2B4063B11B}" type="datetimeFigureOut">
              <a:rPr lang="en-US"/>
              <a:pPr>
                <a:defRPr/>
              </a:pPr>
              <a:t>10/20/2017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5BFF3C-5DA1-4FBF-9DE0-233152B077B0}" type="slidenum">
              <a:rPr lang="en-US"/>
              <a:pPr>
                <a:defRPr/>
              </a:pPr>
              <a:t>‹#›</a:t>
            </a:fld>
            <a:endParaRPr lang="en-US"/>
          </a:p>
        </p:txBody>
      </p:sp>
    </p:spTree>
    <p:extLst>
      <p:ext uri="{BB962C8B-B14F-4D97-AF65-F5344CB8AC3E}">
        <p14:creationId xmlns:p14="http://schemas.microsoft.com/office/powerpoint/2010/main" val="34008092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AF4443-29DB-4FD6-BCAD-AC84F2DD37F7}"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AFFF66-200C-4A19-B5D4-1ED416948D6C}" type="slidenum">
              <a:rPr lang="en-US"/>
              <a:pPr>
                <a:defRPr/>
              </a:pPr>
              <a:t>‹#›</a:t>
            </a:fld>
            <a:endParaRPr lang="en-US"/>
          </a:p>
        </p:txBody>
      </p:sp>
    </p:spTree>
    <p:extLst>
      <p:ext uri="{BB962C8B-B14F-4D97-AF65-F5344CB8AC3E}">
        <p14:creationId xmlns:p14="http://schemas.microsoft.com/office/powerpoint/2010/main" val="29291491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F68335-AA49-4FCC-ADFD-8ED1ECCEBEA8}"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1FF8-169E-4D20-8513-5B1B70AF9FA1}" type="slidenum">
              <a:rPr lang="en-US"/>
              <a:pPr>
                <a:defRPr/>
              </a:pPr>
              <a:t>‹#›</a:t>
            </a:fld>
            <a:endParaRPr lang="en-US"/>
          </a:p>
        </p:txBody>
      </p:sp>
    </p:spTree>
    <p:extLst>
      <p:ext uri="{BB962C8B-B14F-4D97-AF65-F5344CB8AC3E}">
        <p14:creationId xmlns:p14="http://schemas.microsoft.com/office/powerpoint/2010/main" val="20141089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F0BC40B-6B23-4637-950E-62BFE63B704E}"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3085AB-CA1C-4E10-BA90-B38889993DE0}" type="slidenum">
              <a:rPr lang="en-US"/>
              <a:pPr>
                <a:defRPr/>
              </a:pPr>
              <a:t>‹#›</a:t>
            </a:fld>
            <a:endParaRPr lang="en-US"/>
          </a:p>
        </p:txBody>
      </p:sp>
    </p:spTree>
    <p:extLst>
      <p:ext uri="{BB962C8B-B14F-4D97-AF65-F5344CB8AC3E}">
        <p14:creationId xmlns:p14="http://schemas.microsoft.com/office/powerpoint/2010/main" val="25028527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097539-4465-45AD-AA8E-DF2FDEF74179}"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92B29D-4FE9-4D4C-8085-7C9AD8F34D7A}" type="slidenum">
              <a:rPr lang="en-US"/>
              <a:pPr>
                <a:defRPr/>
              </a:pPr>
              <a:t>‹#›</a:t>
            </a:fld>
            <a:endParaRPr lang="en-US"/>
          </a:p>
        </p:txBody>
      </p:sp>
    </p:spTree>
    <p:extLst>
      <p:ext uri="{BB962C8B-B14F-4D97-AF65-F5344CB8AC3E}">
        <p14:creationId xmlns:p14="http://schemas.microsoft.com/office/powerpoint/2010/main" val="3088457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6910558-5DE8-4BCF-A7F6-3075524333EA}"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40D3EA-8CC4-4008-8F4F-D36FA7A1EC11}" type="slidenum">
              <a:rPr lang="en-US"/>
              <a:pPr>
                <a:defRPr/>
              </a:pPr>
              <a:t>‹#›</a:t>
            </a:fld>
            <a:endParaRPr lang="en-US"/>
          </a:p>
        </p:txBody>
      </p:sp>
    </p:spTree>
    <p:extLst>
      <p:ext uri="{BB962C8B-B14F-4D97-AF65-F5344CB8AC3E}">
        <p14:creationId xmlns:p14="http://schemas.microsoft.com/office/powerpoint/2010/main" val="341131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47EBB0-1D64-455D-B86A-05DC61BEFD37}" type="slidenum">
              <a:rPr lang="en-US" altLang="en-US"/>
              <a:pPr>
                <a:defRPr/>
              </a:pPr>
              <a:t>‹#›</a:t>
            </a:fld>
            <a:endParaRPr lang="en-US" altLang="en-US"/>
          </a:p>
        </p:txBody>
      </p:sp>
    </p:spTree>
    <p:extLst>
      <p:ext uri="{BB962C8B-B14F-4D97-AF65-F5344CB8AC3E}">
        <p14:creationId xmlns:p14="http://schemas.microsoft.com/office/powerpoint/2010/main" val="19273157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51001F6-2325-4A43-9D90-52381FCB4B27}" type="datetimeFigureOut">
              <a:rPr lang="en-US"/>
              <a:pPr>
                <a:defRPr/>
              </a:pPr>
              <a:t>10/20/2017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DBD141-3A42-4BD6-B2AE-2A96B3E518CF}" type="slidenum">
              <a:rPr lang="en-US"/>
              <a:pPr>
                <a:defRPr/>
              </a:pPr>
              <a:t>‹#›</a:t>
            </a:fld>
            <a:endParaRPr lang="en-US"/>
          </a:p>
        </p:txBody>
      </p:sp>
    </p:spTree>
    <p:extLst>
      <p:ext uri="{BB962C8B-B14F-4D97-AF65-F5344CB8AC3E}">
        <p14:creationId xmlns:p14="http://schemas.microsoft.com/office/powerpoint/2010/main" val="3025765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798A314-B0B4-4CA7-A224-48ED405E1A9D}" type="datetimeFigureOut">
              <a:rPr lang="en-US"/>
              <a:pPr>
                <a:defRPr/>
              </a:pPr>
              <a:t>10/20/2017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E4E45F9-908E-41BC-A300-B90CB0871FE0}" type="slidenum">
              <a:rPr lang="en-US"/>
              <a:pPr>
                <a:defRPr/>
              </a:pPr>
              <a:t>‹#›</a:t>
            </a:fld>
            <a:endParaRPr lang="en-US"/>
          </a:p>
        </p:txBody>
      </p:sp>
    </p:spTree>
    <p:extLst>
      <p:ext uri="{BB962C8B-B14F-4D97-AF65-F5344CB8AC3E}">
        <p14:creationId xmlns:p14="http://schemas.microsoft.com/office/powerpoint/2010/main" val="11997986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60A06BC-3F81-4050-9D89-79E6C99C9DC6}" type="datetimeFigureOut">
              <a:rPr lang="en-US"/>
              <a:pPr>
                <a:defRPr/>
              </a:pPr>
              <a:t>10/20/2017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E9D55E5-F5E1-4261-9DB2-D729CE267C91}" type="slidenum">
              <a:rPr lang="en-US"/>
              <a:pPr>
                <a:defRPr/>
              </a:pPr>
              <a:t>‹#›</a:t>
            </a:fld>
            <a:endParaRPr lang="en-US"/>
          </a:p>
        </p:txBody>
      </p:sp>
    </p:spTree>
    <p:extLst>
      <p:ext uri="{BB962C8B-B14F-4D97-AF65-F5344CB8AC3E}">
        <p14:creationId xmlns:p14="http://schemas.microsoft.com/office/powerpoint/2010/main" val="23870060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66FF0D-AD5E-4281-BA48-63478C5EB8B8}" type="datetimeFigureOut">
              <a:rPr lang="en-US"/>
              <a:pPr>
                <a:defRPr/>
              </a:pPr>
              <a:t>10/20/2017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369F9EF-6CFB-4C06-9F0A-A7E0FCBF6EED}" type="slidenum">
              <a:rPr lang="en-US"/>
              <a:pPr>
                <a:defRPr/>
              </a:pPr>
              <a:t>‹#›</a:t>
            </a:fld>
            <a:endParaRPr lang="en-US"/>
          </a:p>
        </p:txBody>
      </p:sp>
    </p:spTree>
    <p:extLst>
      <p:ext uri="{BB962C8B-B14F-4D97-AF65-F5344CB8AC3E}">
        <p14:creationId xmlns:p14="http://schemas.microsoft.com/office/powerpoint/2010/main" val="74736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EFBFD7-BF78-4490-8D61-863874722E27}" type="datetimeFigureOut">
              <a:rPr lang="en-US"/>
              <a:pPr>
                <a:defRPr/>
              </a:pPr>
              <a:t>10/20/2017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65D6C9-4D39-49B6-AF93-CEBC38DB1C87}" type="slidenum">
              <a:rPr lang="en-US"/>
              <a:pPr>
                <a:defRPr/>
              </a:pPr>
              <a:t>‹#›</a:t>
            </a:fld>
            <a:endParaRPr lang="en-US"/>
          </a:p>
        </p:txBody>
      </p:sp>
    </p:spTree>
    <p:extLst>
      <p:ext uri="{BB962C8B-B14F-4D97-AF65-F5344CB8AC3E}">
        <p14:creationId xmlns:p14="http://schemas.microsoft.com/office/powerpoint/2010/main" val="13800398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9E28D3-EBC0-4711-8711-33F4BAD8A1DC}" type="datetimeFigureOut">
              <a:rPr lang="en-US"/>
              <a:pPr>
                <a:defRPr/>
              </a:pPr>
              <a:t>10/20/2017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AE1329-3ED2-4998-8361-262F50308B90}" type="slidenum">
              <a:rPr lang="en-US"/>
              <a:pPr>
                <a:defRPr/>
              </a:pPr>
              <a:t>‹#›</a:t>
            </a:fld>
            <a:endParaRPr lang="en-US"/>
          </a:p>
        </p:txBody>
      </p:sp>
    </p:spTree>
    <p:extLst>
      <p:ext uri="{BB962C8B-B14F-4D97-AF65-F5344CB8AC3E}">
        <p14:creationId xmlns:p14="http://schemas.microsoft.com/office/powerpoint/2010/main" val="26348795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9BF919-CDC1-4044-8508-2C4EC7F6321F}"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56D766-1FF9-4814-A8B4-6A5868154C2C}" type="slidenum">
              <a:rPr lang="en-US"/>
              <a:pPr>
                <a:defRPr/>
              </a:pPr>
              <a:t>‹#›</a:t>
            </a:fld>
            <a:endParaRPr lang="en-US"/>
          </a:p>
        </p:txBody>
      </p:sp>
    </p:spTree>
    <p:extLst>
      <p:ext uri="{BB962C8B-B14F-4D97-AF65-F5344CB8AC3E}">
        <p14:creationId xmlns:p14="http://schemas.microsoft.com/office/powerpoint/2010/main" val="39717140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C80478-B5E4-44B6-A527-F854BCF12B04}"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2A1AE8-5DAB-4CC4-AF2B-98DBA4615658}" type="slidenum">
              <a:rPr lang="en-US"/>
              <a:pPr>
                <a:defRPr/>
              </a:pPr>
              <a:t>‹#›</a:t>
            </a:fld>
            <a:endParaRPr lang="en-US"/>
          </a:p>
        </p:txBody>
      </p:sp>
    </p:spTree>
    <p:extLst>
      <p:ext uri="{BB962C8B-B14F-4D97-AF65-F5344CB8AC3E}">
        <p14:creationId xmlns:p14="http://schemas.microsoft.com/office/powerpoint/2010/main" val="41386363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1DB4AC2-8CE2-44A8-87A6-54D4D8FA3681}"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B40ABD-53BF-48CE-9F34-89CB01D7A928}" type="slidenum">
              <a:rPr lang="en-US"/>
              <a:pPr>
                <a:defRPr/>
              </a:pPr>
              <a:t>‹#›</a:t>
            </a:fld>
            <a:endParaRPr lang="en-US"/>
          </a:p>
        </p:txBody>
      </p:sp>
    </p:spTree>
    <p:extLst>
      <p:ext uri="{BB962C8B-B14F-4D97-AF65-F5344CB8AC3E}">
        <p14:creationId xmlns:p14="http://schemas.microsoft.com/office/powerpoint/2010/main" val="38674812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AC682E-A7AA-4186-A998-EE85F2289F4B}"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DB0219-7C05-47B7-945F-4ED48F810B72}" type="slidenum">
              <a:rPr lang="en-US"/>
              <a:pPr>
                <a:defRPr/>
              </a:pPr>
              <a:t>‹#›</a:t>
            </a:fld>
            <a:endParaRPr lang="en-US"/>
          </a:p>
        </p:txBody>
      </p:sp>
    </p:spTree>
    <p:extLst>
      <p:ext uri="{BB962C8B-B14F-4D97-AF65-F5344CB8AC3E}">
        <p14:creationId xmlns:p14="http://schemas.microsoft.com/office/powerpoint/2010/main" val="1341062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513F5AF-9E58-487C-8866-529B2DDCBF4D}" type="slidenum">
              <a:rPr lang="en-US" altLang="en-US"/>
              <a:pPr>
                <a:defRPr/>
              </a:pPr>
              <a:t>‹#›</a:t>
            </a:fld>
            <a:endParaRPr lang="en-US" altLang="en-US"/>
          </a:p>
        </p:txBody>
      </p:sp>
    </p:spTree>
    <p:extLst>
      <p:ext uri="{BB962C8B-B14F-4D97-AF65-F5344CB8AC3E}">
        <p14:creationId xmlns:p14="http://schemas.microsoft.com/office/powerpoint/2010/main" val="27828300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019EA32-3F84-477E-8F2D-65F32B9CEFAE}"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985428-A035-4AAA-B217-CCF8988BCEE9}" type="slidenum">
              <a:rPr lang="en-US"/>
              <a:pPr>
                <a:defRPr/>
              </a:pPr>
              <a:t>‹#›</a:t>
            </a:fld>
            <a:endParaRPr lang="en-US"/>
          </a:p>
        </p:txBody>
      </p:sp>
    </p:spTree>
    <p:extLst>
      <p:ext uri="{BB962C8B-B14F-4D97-AF65-F5344CB8AC3E}">
        <p14:creationId xmlns:p14="http://schemas.microsoft.com/office/powerpoint/2010/main" val="25022972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FF0E90A-2D1A-4ABF-A69C-828CD4D46E10}" type="datetimeFigureOut">
              <a:rPr lang="en-US"/>
              <a:pPr>
                <a:defRPr/>
              </a:pPr>
              <a:t>10/20/2017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302BC6-6C4F-4B17-B26F-EDCF28561587}" type="slidenum">
              <a:rPr lang="en-US"/>
              <a:pPr>
                <a:defRPr/>
              </a:pPr>
              <a:t>‹#›</a:t>
            </a:fld>
            <a:endParaRPr lang="en-US"/>
          </a:p>
        </p:txBody>
      </p:sp>
    </p:spTree>
    <p:extLst>
      <p:ext uri="{BB962C8B-B14F-4D97-AF65-F5344CB8AC3E}">
        <p14:creationId xmlns:p14="http://schemas.microsoft.com/office/powerpoint/2010/main" val="14657963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534D05C-2894-4FDB-9B44-8DB7EA329153}" type="datetimeFigureOut">
              <a:rPr lang="en-US"/>
              <a:pPr>
                <a:defRPr/>
              </a:pPr>
              <a:t>10/20/2017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CD68A7F-54EF-4D0B-B90C-681EA6E7DC88}" type="slidenum">
              <a:rPr lang="en-US"/>
              <a:pPr>
                <a:defRPr/>
              </a:pPr>
              <a:t>‹#›</a:t>
            </a:fld>
            <a:endParaRPr lang="en-US"/>
          </a:p>
        </p:txBody>
      </p:sp>
    </p:spTree>
    <p:extLst>
      <p:ext uri="{BB962C8B-B14F-4D97-AF65-F5344CB8AC3E}">
        <p14:creationId xmlns:p14="http://schemas.microsoft.com/office/powerpoint/2010/main" val="39769438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883D45D-E275-402D-83DB-1BCC1F1C46E9}" type="datetimeFigureOut">
              <a:rPr lang="en-US"/>
              <a:pPr>
                <a:defRPr/>
              </a:pPr>
              <a:t>10/20/2017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1CE0A8E-467F-49CD-A067-8807DF8C102B}" type="slidenum">
              <a:rPr lang="en-US"/>
              <a:pPr>
                <a:defRPr/>
              </a:pPr>
              <a:t>‹#›</a:t>
            </a:fld>
            <a:endParaRPr lang="en-US"/>
          </a:p>
        </p:txBody>
      </p:sp>
    </p:spTree>
    <p:extLst>
      <p:ext uri="{BB962C8B-B14F-4D97-AF65-F5344CB8AC3E}">
        <p14:creationId xmlns:p14="http://schemas.microsoft.com/office/powerpoint/2010/main" val="39158613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8AB184-98F4-45A7-8FCB-8FE7DE0F2DD2}" type="datetimeFigureOut">
              <a:rPr lang="en-US"/>
              <a:pPr>
                <a:defRPr/>
              </a:pPr>
              <a:t>10/20/2017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03E75F-D619-4F55-ABE6-D66D940430A8}" type="slidenum">
              <a:rPr lang="en-US"/>
              <a:pPr>
                <a:defRPr/>
              </a:pPr>
              <a:t>‹#›</a:t>
            </a:fld>
            <a:endParaRPr lang="en-US"/>
          </a:p>
        </p:txBody>
      </p:sp>
    </p:spTree>
    <p:extLst>
      <p:ext uri="{BB962C8B-B14F-4D97-AF65-F5344CB8AC3E}">
        <p14:creationId xmlns:p14="http://schemas.microsoft.com/office/powerpoint/2010/main" val="35267575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38A643-0741-47A4-B98F-F1CF9A10D315}" type="datetimeFigureOut">
              <a:rPr lang="en-US"/>
              <a:pPr>
                <a:defRPr/>
              </a:pPr>
              <a:t>10/20/2017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42258B-00A5-4032-92AE-22345D1F0874}" type="slidenum">
              <a:rPr lang="en-US"/>
              <a:pPr>
                <a:defRPr/>
              </a:pPr>
              <a:t>‹#›</a:t>
            </a:fld>
            <a:endParaRPr lang="en-US"/>
          </a:p>
        </p:txBody>
      </p:sp>
    </p:spTree>
    <p:extLst>
      <p:ext uri="{BB962C8B-B14F-4D97-AF65-F5344CB8AC3E}">
        <p14:creationId xmlns:p14="http://schemas.microsoft.com/office/powerpoint/2010/main" val="42745128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FEF0CB-935D-49A0-BE99-858C790DB604}" type="datetimeFigureOut">
              <a:rPr lang="en-US"/>
              <a:pPr>
                <a:defRPr/>
              </a:pPr>
              <a:t>10/20/2017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9F9837-267E-45B1-B88A-3BFA30FFA56E}" type="slidenum">
              <a:rPr lang="en-US"/>
              <a:pPr>
                <a:defRPr/>
              </a:pPr>
              <a:t>‹#›</a:t>
            </a:fld>
            <a:endParaRPr lang="en-US"/>
          </a:p>
        </p:txBody>
      </p:sp>
    </p:spTree>
    <p:extLst>
      <p:ext uri="{BB962C8B-B14F-4D97-AF65-F5344CB8AC3E}">
        <p14:creationId xmlns:p14="http://schemas.microsoft.com/office/powerpoint/2010/main" val="42400451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A297E5-7885-47DD-B656-835958DD23E5}"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B61AC4-E93D-4A4F-956E-720A36FA820F}" type="slidenum">
              <a:rPr lang="en-US"/>
              <a:pPr>
                <a:defRPr/>
              </a:pPr>
              <a:t>‹#›</a:t>
            </a:fld>
            <a:endParaRPr lang="en-US"/>
          </a:p>
        </p:txBody>
      </p:sp>
    </p:spTree>
    <p:extLst>
      <p:ext uri="{BB962C8B-B14F-4D97-AF65-F5344CB8AC3E}">
        <p14:creationId xmlns:p14="http://schemas.microsoft.com/office/powerpoint/2010/main" val="12846740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F56B6E-4562-41AD-81DB-0B21CDDE3B96}" type="datetimeFigureOut">
              <a:rPr lang="en-US"/>
              <a:pPr>
                <a:defRPr/>
              </a:pPr>
              <a:t>10/20/2017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8BA046-EA5E-40DF-8D0A-EBA8165E0984}" type="slidenum">
              <a:rPr lang="en-US"/>
              <a:pPr>
                <a:defRPr/>
              </a:pPr>
              <a:t>‹#›</a:t>
            </a:fld>
            <a:endParaRPr lang="en-US"/>
          </a:p>
        </p:txBody>
      </p:sp>
    </p:spTree>
    <p:extLst>
      <p:ext uri="{BB962C8B-B14F-4D97-AF65-F5344CB8AC3E}">
        <p14:creationId xmlns:p14="http://schemas.microsoft.com/office/powerpoint/2010/main" val="23449954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6385B3-AB3D-48D8-8532-A0AAF37FC94B}"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988C0-CA8A-4993-89F3-28EEF2D5F26A}" type="slidenum">
              <a:rPr lang="en-US" smtClean="0"/>
              <a:t>‹#›</a:t>
            </a:fld>
            <a:endParaRPr lang="en-US"/>
          </a:p>
        </p:txBody>
      </p:sp>
    </p:spTree>
    <p:extLst>
      <p:ext uri="{BB962C8B-B14F-4D97-AF65-F5344CB8AC3E}">
        <p14:creationId xmlns:p14="http://schemas.microsoft.com/office/powerpoint/2010/main" val="100438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96581D4-0C15-4772-AF65-9D48B3C8195F}" type="slidenum">
              <a:rPr lang="en-US" altLang="en-US"/>
              <a:pPr>
                <a:defRPr/>
              </a:pPr>
              <a:t>‹#›</a:t>
            </a:fld>
            <a:endParaRPr lang="en-US" altLang="en-US"/>
          </a:p>
        </p:txBody>
      </p:sp>
    </p:spTree>
    <p:extLst>
      <p:ext uri="{BB962C8B-B14F-4D97-AF65-F5344CB8AC3E}">
        <p14:creationId xmlns:p14="http://schemas.microsoft.com/office/powerpoint/2010/main" val="21136683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6385B3-AB3D-48D8-8532-A0AAF37FC94B}"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988C0-CA8A-4993-89F3-28EEF2D5F26A}" type="slidenum">
              <a:rPr lang="en-US" smtClean="0"/>
              <a:t>‹#›</a:t>
            </a:fld>
            <a:endParaRPr lang="en-US"/>
          </a:p>
        </p:txBody>
      </p:sp>
    </p:spTree>
    <p:extLst>
      <p:ext uri="{BB962C8B-B14F-4D97-AF65-F5344CB8AC3E}">
        <p14:creationId xmlns:p14="http://schemas.microsoft.com/office/powerpoint/2010/main" val="36859145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6385B3-AB3D-48D8-8532-A0AAF37FC94B}"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988C0-CA8A-4993-89F3-28EEF2D5F26A}" type="slidenum">
              <a:rPr lang="en-US" smtClean="0"/>
              <a:t>‹#›</a:t>
            </a:fld>
            <a:endParaRPr lang="en-US"/>
          </a:p>
        </p:txBody>
      </p:sp>
    </p:spTree>
    <p:extLst>
      <p:ext uri="{BB962C8B-B14F-4D97-AF65-F5344CB8AC3E}">
        <p14:creationId xmlns:p14="http://schemas.microsoft.com/office/powerpoint/2010/main" val="26495338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6385B3-AB3D-48D8-8532-A0AAF37FC94B}"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988C0-CA8A-4993-89F3-28EEF2D5F26A}" type="slidenum">
              <a:rPr lang="en-US" smtClean="0"/>
              <a:t>‹#›</a:t>
            </a:fld>
            <a:endParaRPr lang="en-US"/>
          </a:p>
        </p:txBody>
      </p:sp>
    </p:spTree>
    <p:extLst>
      <p:ext uri="{BB962C8B-B14F-4D97-AF65-F5344CB8AC3E}">
        <p14:creationId xmlns:p14="http://schemas.microsoft.com/office/powerpoint/2010/main" val="7158032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6385B3-AB3D-48D8-8532-A0AAF37FC94B}" type="datetimeFigureOut">
              <a:rPr lang="en-US" smtClean="0"/>
              <a:t>10/20/2017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6988C0-CA8A-4993-89F3-28EEF2D5F26A}" type="slidenum">
              <a:rPr lang="en-US" smtClean="0"/>
              <a:t>‹#›</a:t>
            </a:fld>
            <a:endParaRPr lang="en-US"/>
          </a:p>
        </p:txBody>
      </p:sp>
    </p:spTree>
    <p:extLst>
      <p:ext uri="{BB962C8B-B14F-4D97-AF65-F5344CB8AC3E}">
        <p14:creationId xmlns:p14="http://schemas.microsoft.com/office/powerpoint/2010/main" val="18164748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6385B3-AB3D-48D8-8532-A0AAF37FC94B}" type="datetimeFigureOut">
              <a:rPr lang="en-US" smtClean="0"/>
              <a:t>10/20/2017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6988C0-CA8A-4993-89F3-28EEF2D5F26A}" type="slidenum">
              <a:rPr lang="en-US" smtClean="0"/>
              <a:t>‹#›</a:t>
            </a:fld>
            <a:endParaRPr lang="en-US"/>
          </a:p>
        </p:txBody>
      </p:sp>
    </p:spTree>
    <p:extLst>
      <p:ext uri="{BB962C8B-B14F-4D97-AF65-F5344CB8AC3E}">
        <p14:creationId xmlns:p14="http://schemas.microsoft.com/office/powerpoint/2010/main" val="14198106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385B3-AB3D-48D8-8532-A0AAF37FC94B}" type="datetimeFigureOut">
              <a:rPr lang="en-US" smtClean="0"/>
              <a:t>10/20/2017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6988C0-CA8A-4993-89F3-28EEF2D5F26A}" type="slidenum">
              <a:rPr lang="en-US" smtClean="0"/>
              <a:t>‹#›</a:t>
            </a:fld>
            <a:endParaRPr lang="en-US"/>
          </a:p>
        </p:txBody>
      </p:sp>
    </p:spTree>
    <p:extLst>
      <p:ext uri="{BB962C8B-B14F-4D97-AF65-F5344CB8AC3E}">
        <p14:creationId xmlns:p14="http://schemas.microsoft.com/office/powerpoint/2010/main" val="32583927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76385B3-AB3D-48D8-8532-A0AAF37FC94B}"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988C0-CA8A-4993-89F3-28EEF2D5F26A}" type="slidenum">
              <a:rPr lang="en-US" smtClean="0"/>
              <a:t>‹#›</a:t>
            </a:fld>
            <a:endParaRPr lang="en-US"/>
          </a:p>
        </p:txBody>
      </p:sp>
    </p:spTree>
    <p:extLst>
      <p:ext uri="{BB962C8B-B14F-4D97-AF65-F5344CB8AC3E}">
        <p14:creationId xmlns:p14="http://schemas.microsoft.com/office/powerpoint/2010/main" val="34763024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76385B3-AB3D-48D8-8532-A0AAF37FC94B}"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988C0-CA8A-4993-89F3-28EEF2D5F26A}" type="slidenum">
              <a:rPr lang="en-US" smtClean="0"/>
              <a:t>‹#›</a:t>
            </a:fld>
            <a:endParaRPr lang="en-US"/>
          </a:p>
        </p:txBody>
      </p:sp>
    </p:spTree>
    <p:extLst>
      <p:ext uri="{BB962C8B-B14F-4D97-AF65-F5344CB8AC3E}">
        <p14:creationId xmlns:p14="http://schemas.microsoft.com/office/powerpoint/2010/main" val="6880299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6385B3-AB3D-48D8-8532-A0AAF37FC94B}"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988C0-CA8A-4993-89F3-28EEF2D5F26A}" type="slidenum">
              <a:rPr lang="en-US" smtClean="0"/>
              <a:t>‹#›</a:t>
            </a:fld>
            <a:endParaRPr lang="en-US"/>
          </a:p>
        </p:txBody>
      </p:sp>
    </p:spTree>
    <p:extLst>
      <p:ext uri="{BB962C8B-B14F-4D97-AF65-F5344CB8AC3E}">
        <p14:creationId xmlns:p14="http://schemas.microsoft.com/office/powerpoint/2010/main" val="37535616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6385B3-AB3D-48D8-8532-A0AAF37FC94B}"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988C0-CA8A-4993-89F3-28EEF2D5F26A}" type="slidenum">
              <a:rPr lang="en-US" smtClean="0"/>
              <a:t>‹#›</a:t>
            </a:fld>
            <a:endParaRPr lang="en-US"/>
          </a:p>
        </p:txBody>
      </p:sp>
    </p:spTree>
    <p:extLst>
      <p:ext uri="{BB962C8B-B14F-4D97-AF65-F5344CB8AC3E}">
        <p14:creationId xmlns:p14="http://schemas.microsoft.com/office/powerpoint/2010/main" val="151229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B1A1B2-9FDF-480E-9C82-9689C5A95083}" type="slidenum">
              <a:rPr lang="en-US" altLang="en-US"/>
              <a:pPr>
                <a:defRPr/>
              </a:pPr>
              <a:t>‹#›</a:t>
            </a:fld>
            <a:endParaRPr lang="en-US" altLang="en-US"/>
          </a:p>
        </p:txBody>
      </p:sp>
    </p:spTree>
    <p:extLst>
      <p:ext uri="{BB962C8B-B14F-4D97-AF65-F5344CB8AC3E}">
        <p14:creationId xmlns:p14="http://schemas.microsoft.com/office/powerpoint/2010/main" val="269726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18309C-69D6-4B5D-A658-4E6C1BB60CD7}" type="slidenum">
              <a:rPr lang="en-US" altLang="en-US"/>
              <a:pPr>
                <a:defRPr/>
              </a:pPr>
              <a:t>‹#›</a:t>
            </a:fld>
            <a:endParaRPr lang="en-US" altLang="en-US"/>
          </a:p>
        </p:txBody>
      </p:sp>
    </p:spTree>
    <p:extLst>
      <p:ext uri="{BB962C8B-B14F-4D97-AF65-F5344CB8AC3E}">
        <p14:creationId xmlns:p14="http://schemas.microsoft.com/office/powerpoint/2010/main" val="760606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7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defRPr>
            </a:lvl1pPr>
          </a:lstStyle>
          <a:p>
            <a:pPr>
              <a:defRPr/>
            </a:pPr>
            <a:endParaRPr lang="en-US"/>
          </a:p>
        </p:txBody>
      </p:sp>
      <p:sp>
        <p:nvSpPr>
          <p:cNvPr id="870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defRPr>
            </a:lvl1pPr>
          </a:lstStyle>
          <a:p>
            <a:pPr>
              <a:defRPr/>
            </a:pPr>
            <a:endParaRPr lang="en-US"/>
          </a:p>
        </p:txBody>
      </p:sp>
      <p:sp>
        <p:nvSpPr>
          <p:cNvPr id="870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EC028701-D5F3-46C2-96E9-5D0820A81979}" type="slidenum">
              <a:rPr lang="en-US" altLang="en-US"/>
              <a:pPr>
                <a:defRPr/>
              </a:pPr>
              <a:t>‹#›</a:t>
            </a:fld>
            <a:endParaRPr lang="en-US" altLang="en-US"/>
          </a:p>
        </p:txBody>
      </p:sp>
      <p:sp>
        <p:nvSpPr>
          <p:cNvPr id="1031" name="Line 7"/>
          <p:cNvSpPr>
            <a:spLocks noChangeShapeType="1"/>
          </p:cNvSpPr>
          <p:nvPr userDrawn="1"/>
        </p:nvSpPr>
        <p:spPr bwMode="auto">
          <a:xfrm>
            <a:off x="0" y="1295400"/>
            <a:ext cx="9144000" cy="0"/>
          </a:xfrm>
          <a:prstGeom prst="line">
            <a:avLst/>
          </a:prstGeom>
          <a:noFill/>
          <a:ln w="28575">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2" name="Picture 8" descr="ur_bkgrndforpp_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9"/>
          <p:cNvSpPr>
            <a:spLocks noChangeShapeType="1"/>
          </p:cNvSpPr>
          <p:nvPr userDrawn="1"/>
        </p:nvSpPr>
        <p:spPr bwMode="auto">
          <a:xfrm>
            <a:off x="0" y="1143000"/>
            <a:ext cx="9144000" cy="0"/>
          </a:xfrm>
          <a:prstGeom prst="line">
            <a:avLst/>
          </a:prstGeom>
          <a:noFill/>
          <a:ln w="28575">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 id="2147484192" r:id="rId13"/>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83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defRPr>
            </a:lvl1pPr>
          </a:lstStyle>
          <a:p>
            <a:pPr>
              <a:defRPr/>
            </a:pPr>
            <a:endParaRPr lang="en-US"/>
          </a:p>
        </p:txBody>
      </p:sp>
      <p:sp>
        <p:nvSpPr>
          <p:cNvPr id="983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defRPr>
            </a:lvl1pPr>
          </a:lstStyle>
          <a:p>
            <a:pPr>
              <a:defRPr/>
            </a:pPr>
            <a:endParaRPr lang="en-US"/>
          </a:p>
        </p:txBody>
      </p:sp>
      <p:sp>
        <p:nvSpPr>
          <p:cNvPr id="983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BA2030DF-387D-4301-96FF-9D0A6BC9B77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BBA456C-20D9-44C9-B77B-FEF23A88B788}" type="datetimeFigureOut">
              <a:rPr lang="en-US"/>
              <a:pPr>
                <a:defRPr/>
              </a:pPr>
              <a:t>10/20/2017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348B631-828F-4B7F-9115-C065326FBF10}" type="slidenum">
              <a:rPr lang="en-US"/>
              <a:pPr>
                <a:defRPr/>
              </a:pPr>
              <a:t>‹#›</a:t>
            </a:fld>
            <a:endParaRPr lang="en-US"/>
          </a:p>
        </p:txBody>
      </p:sp>
      <p:pic>
        <p:nvPicPr>
          <p:cNvPr id="3079" name="Picture 6" descr="PPbackground.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92113"/>
            <a:ext cx="9155113"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D88946C-381F-44F1-AD17-4923C2F7262A}" type="datetimeFigureOut">
              <a:rPr lang="en-US"/>
              <a:pPr>
                <a:defRPr/>
              </a:pPr>
              <a:t>10/20/2017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62DDFDD-D804-4873-87B7-698259CE488B}" type="slidenum">
              <a:rPr lang="en-US"/>
              <a:pPr>
                <a:defRPr/>
              </a:pPr>
              <a:t>‹#›</a:t>
            </a:fld>
            <a:endParaRPr lang="en-US"/>
          </a:p>
        </p:txBody>
      </p:sp>
      <p:pic>
        <p:nvPicPr>
          <p:cNvPr id="4103" name="Picture 6" descr="PPbackground.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92113"/>
            <a:ext cx="9155113"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BFE4D86-93BD-43AA-BD48-D9163C87548E}" type="datetimeFigureOut">
              <a:rPr lang="en-US"/>
              <a:pPr>
                <a:defRPr/>
              </a:pPr>
              <a:t>10/20/2017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D4AC342-82BA-4C2D-AFA8-E0297899C323}" type="slidenum">
              <a:rPr lang="en-US"/>
              <a:pPr>
                <a:defRPr/>
              </a:pPr>
              <a:t>‹#›</a:t>
            </a:fld>
            <a:endParaRPr lang="en-US"/>
          </a:p>
        </p:txBody>
      </p:sp>
      <p:pic>
        <p:nvPicPr>
          <p:cNvPr id="5127" name="Picture 6" descr="PPbackground.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92113"/>
            <a:ext cx="9155113"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3469AC-C21D-4199-B87F-C381E2128576}" type="datetimeFigureOut">
              <a:rPr lang="en-US"/>
              <a:pPr>
                <a:defRPr/>
              </a:pPr>
              <a:t>10/20/2017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D7F4A85-BD76-4BB9-99D7-9B1D54D0FA49}" type="slidenum">
              <a:rPr lang="en-US"/>
              <a:pPr>
                <a:defRPr/>
              </a:pPr>
              <a:t>‹#›</a:t>
            </a:fld>
            <a:endParaRPr lang="en-US"/>
          </a:p>
        </p:txBody>
      </p:sp>
      <p:pic>
        <p:nvPicPr>
          <p:cNvPr id="6151" name="Picture 6" descr="PPbackground.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92113"/>
            <a:ext cx="9155113"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76385B3-AB3D-48D8-8532-A0AAF37FC94B}" type="datetimeFigureOut">
              <a:rPr lang="en-US" smtClean="0"/>
              <a:t>10/20/2017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6988C0-CA8A-4993-89F3-28EEF2D5F26A}" type="slidenum">
              <a:rPr lang="en-US" smtClean="0"/>
              <a:t>‹#›</a:t>
            </a:fld>
            <a:endParaRPr lang="en-US"/>
          </a:p>
        </p:txBody>
      </p:sp>
    </p:spTree>
    <p:extLst>
      <p:ext uri="{BB962C8B-B14F-4D97-AF65-F5344CB8AC3E}">
        <p14:creationId xmlns:p14="http://schemas.microsoft.com/office/powerpoint/2010/main" val="1468006843"/>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eg"/><Relationship Id="rId1" Type="http://schemas.openxmlformats.org/officeDocument/2006/relationships/slideLayout" Target="../slideLayouts/slideLayout7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990600" y="304800"/>
            <a:ext cx="7077075" cy="1200150"/>
          </a:xfrm>
          <a:prstGeom prst="rect">
            <a:avLst/>
          </a:prstGeom>
          <a:noFill/>
          <a:ln w="38100">
            <a:solidFill>
              <a:srgbClr val="B1063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sz="3600" b="1" dirty="0" smtClean="0">
                <a:latin typeface="+mj-lt"/>
              </a:rPr>
              <a:t>Strategies for </a:t>
            </a:r>
          </a:p>
          <a:p>
            <a:pPr algn="ctr">
              <a:spcBef>
                <a:spcPct val="0"/>
              </a:spcBef>
              <a:buFontTx/>
              <a:buNone/>
              <a:defRPr/>
            </a:pPr>
            <a:r>
              <a:rPr lang="en-US" sz="3600" b="1" dirty="0" smtClean="0">
                <a:latin typeface="+mj-lt"/>
              </a:rPr>
              <a:t>Local Engagement and Global Reach</a:t>
            </a:r>
            <a:endParaRPr lang="en-US" altLang="en-US" sz="4000" b="1" dirty="0" smtClean="0">
              <a:solidFill>
                <a:srgbClr val="990000"/>
              </a:solidFill>
              <a:latin typeface="+mj-lt"/>
            </a:endParaRPr>
          </a:p>
        </p:txBody>
      </p:sp>
      <p:sp>
        <p:nvSpPr>
          <p:cNvPr id="2" name="TextBox 1"/>
          <p:cNvSpPr txBox="1">
            <a:spLocks noRot="1" noChangeAspect="1" noMove="1" noResize="1" noEditPoints="1" noAdjustHandles="1" noChangeArrowheads="1" noChangeShapeType="1" noTextEdit="1"/>
          </p:cNvSpPr>
          <p:nvPr/>
        </p:nvSpPr>
        <p:spPr>
          <a:xfrm>
            <a:off x="686986" y="2362200"/>
            <a:ext cx="7495065" cy="4647426"/>
          </a:xfrm>
          <a:prstGeom prst="rect">
            <a:avLst/>
          </a:prstGeom>
          <a:blipFill>
            <a:blip r:embed="rId3"/>
            <a:stretch>
              <a:fillRect l="-81" t="-1575"/>
            </a:stretch>
          </a:blipFill>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0375" y="1512888"/>
            <a:ext cx="3757613" cy="1292225"/>
          </a:xfrm>
          <a:prstGeom prst="rect">
            <a:avLst/>
          </a:prstGeom>
          <a:noFill/>
        </p:spPr>
        <p:txBody>
          <a:bodyPr>
            <a:spAutoFit/>
          </a:bodyPr>
          <a:lstStyle/>
          <a:p>
            <a:pPr defTabSz="457200" eaLnBrk="1" fontAlgn="auto" hangingPunct="1">
              <a:spcBef>
                <a:spcPts val="0"/>
              </a:spcBef>
              <a:spcAft>
                <a:spcPts val="0"/>
              </a:spcAft>
              <a:defRPr/>
            </a:pPr>
            <a:r>
              <a:rPr lang="en-US" sz="2400" b="1" dirty="0">
                <a:solidFill>
                  <a:prstClr val="black"/>
                </a:solidFill>
                <a:latin typeface="Calibri"/>
                <a:ea typeface="+mn-ea"/>
              </a:rPr>
              <a:t>Students out </a:t>
            </a:r>
            <a:r>
              <a:rPr lang="en-US" sz="1800" dirty="0">
                <a:solidFill>
                  <a:prstClr val="black"/>
                </a:solidFill>
                <a:latin typeface="Calibri"/>
                <a:ea typeface="+mn-ea"/>
              </a:rPr>
              <a:t>–</a:t>
            </a:r>
          </a:p>
          <a:p>
            <a:pPr defTabSz="457200" eaLnBrk="1" fontAlgn="auto" hangingPunct="1">
              <a:spcBef>
                <a:spcPts val="0"/>
              </a:spcBef>
              <a:spcAft>
                <a:spcPts val="0"/>
              </a:spcAft>
              <a:defRPr/>
            </a:pPr>
            <a:r>
              <a:rPr lang="en-US" sz="1800" dirty="0">
                <a:solidFill>
                  <a:srgbClr val="1F497D"/>
                </a:solidFill>
                <a:latin typeface="Calibri"/>
                <a:ea typeface="+mn-ea"/>
              </a:rPr>
              <a:t>In Fall 17, 139 members of our junior class will spend the fall in 32 schools in 16 countries. </a:t>
            </a:r>
          </a:p>
        </p:txBody>
      </p:sp>
      <p:sp>
        <p:nvSpPr>
          <p:cNvPr id="4" name="TextBox 3"/>
          <p:cNvSpPr txBox="1"/>
          <p:nvPr/>
        </p:nvSpPr>
        <p:spPr>
          <a:xfrm>
            <a:off x="4616450" y="1511300"/>
            <a:ext cx="3967163" cy="1293813"/>
          </a:xfrm>
          <a:prstGeom prst="rect">
            <a:avLst/>
          </a:prstGeom>
          <a:noFill/>
        </p:spPr>
        <p:txBody>
          <a:bodyPr>
            <a:spAutoFit/>
          </a:bodyPr>
          <a:lstStyle/>
          <a:p>
            <a:pPr defTabSz="457200" eaLnBrk="1" fontAlgn="auto" hangingPunct="1">
              <a:spcBef>
                <a:spcPts val="0"/>
              </a:spcBef>
              <a:spcAft>
                <a:spcPts val="0"/>
              </a:spcAft>
              <a:defRPr/>
            </a:pPr>
            <a:r>
              <a:rPr lang="en-US" sz="2400" b="1" dirty="0">
                <a:solidFill>
                  <a:prstClr val="black"/>
                </a:solidFill>
                <a:latin typeface="Calibri"/>
                <a:ea typeface="+mn-ea"/>
              </a:rPr>
              <a:t>Students in </a:t>
            </a:r>
            <a:r>
              <a:rPr lang="en-US" sz="2400" dirty="0">
                <a:solidFill>
                  <a:prstClr val="black"/>
                </a:solidFill>
                <a:latin typeface="Calibri"/>
                <a:ea typeface="+mn-ea"/>
              </a:rPr>
              <a:t>–</a:t>
            </a:r>
          </a:p>
          <a:p>
            <a:pPr defTabSz="457200" eaLnBrk="1" fontAlgn="auto" hangingPunct="1">
              <a:spcBef>
                <a:spcPts val="0"/>
              </a:spcBef>
              <a:spcAft>
                <a:spcPts val="0"/>
              </a:spcAft>
              <a:defRPr/>
            </a:pPr>
            <a:r>
              <a:rPr lang="en-US" sz="1800" dirty="0">
                <a:solidFill>
                  <a:srgbClr val="1F497D"/>
                </a:solidFill>
                <a:latin typeface="Calibri"/>
                <a:ea typeface="+mn-ea"/>
              </a:rPr>
              <a:t>Taking their place, we will welcome 47 students from 24 universities in 18 countries.</a:t>
            </a:r>
          </a:p>
        </p:txBody>
      </p:sp>
      <p:sp>
        <p:nvSpPr>
          <p:cNvPr id="6" name="Rounded Rectangle 5"/>
          <p:cNvSpPr/>
          <p:nvPr/>
        </p:nvSpPr>
        <p:spPr>
          <a:xfrm>
            <a:off x="0" y="1588"/>
            <a:ext cx="1593850" cy="1336675"/>
          </a:xfrm>
          <a:prstGeom prst="roundRect">
            <a:avLst/>
          </a:prstGeom>
          <a:solidFill>
            <a:schemeClr val="tx2"/>
          </a:solid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r>
              <a:rPr lang="en-US" sz="1800" dirty="0">
                <a:solidFill>
                  <a:prstClr val="white"/>
                </a:solidFill>
              </a:rPr>
              <a:t>International Business</a:t>
            </a:r>
          </a:p>
        </p:txBody>
      </p:sp>
      <p:sp>
        <p:nvSpPr>
          <p:cNvPr id="3" name="TextBox 2"/>
          <p:cNvSpPr txBox="1"/>
          <p:nvPr/>
        </p:nvSpPr>
        <p:spPr>
          <a:xfrm>
            <a:off x="0" y="265113"/>
            <a:ext cx="9144000" cy="708025"/>
          </a:xfrm>
          <a:prstGeom prst="rect">
            <a:avLst/>
          </a:prstGeom>
          <a:noFill/>
        </p:spPr>
        <p:txBody>
          <a:bodyPr>
            <a:spAutoFit/>
          </a:bodyPr>
          <a:lstStyle/>
          <a:p>
            <a:pPr algn="ctr" defTabSz="457200" eaLnBrk="1" fontAlgn="auto" hangingPunct="1">
              <a:spcBef>
                <a:spcPts val="0"/>
              </a:spcBef>
              <a:spcAft>
                <a:spcPts val="0"/>
              </a:spcAft>
              <a:defRPr/>
            </a:pPr>
            <a:r>
              <a:rPr lang="en-US" sz="4000" dirty="0">
                <a:solidFill>
                  <a:prstClr val="black"/>
                </a:solidFill>
                <a:latin typeface="Calibri"/>
                <a:ea typeface="+mn-ea"/>
              </a:rPr>
              <a:t>Study Abroad</a:t>
            </a:r>
          </a:p>
        </p:txBody>
      </p:sp>
      <p:sp>
        <p:nvSpPr>
          <p:cNvPr id="7" name="AutoShape 2" descr="https://richmond.app.box.com/representation/file_version_32253587833/image_2048_jpg/1.jpg"/>
          <p:cNvSpPr>
            <a:spLocks noChangeAspect="1" noChangeArrowheads="1"/>
          </p:cNvSpPr>
          <p:nvPr/>
        </p:nvSpPr>
        <p:spPr bwMode="auto">
          <a:xfrm>
            <a:off x="155575" y="-1508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a:lstStyle/>
          <a:p>
            <a:pPr defTabSz="457200" eaLnBrk="1" fontAlgn="auto" hangingPunct="1">
              <a:spcBef>
                <a:spcPts val="0"/>
              </a:spcBef>
              <a:spcAft>
                <a:spcPts val="0"/>
              </a:spcAft>
              <a:defRPr/>
            </a:pPr>
            <a:endParaRPr lang="en-US" sz="1800">
              <a:solidFill>
                <a:prstClr val="black"/>
              </a:solidFill>
              <a:latin typeface="Calibri"/>
              <a:ea typeface="+mn-ea"/>
            </a:endParaRPr>
          </a:p>
        </p:txBody>
      </p:sp>
      <p:pic>
        <p:nvPicPr>
          <p:cNvPr id="2151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525" y="2895600"/>
            <a:ext cx="614362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600825" y="2895600"/>
            <a:ext cx="2200275" cy="708025"/>
          </a:xfrm>
          <a:prstGeom prst="rect">
            <a:avLst/>
          </a:prstGeom>
          <a:noFill/>
          <a:ln w="38100">
            <a:solidFill>
              <a:schemeClr val="tx2"/>
            </a:solidFill>
          </a:ln>
        </p:spPr>
        <p:txBody>
          <a:bodyPr wrap="none">
            <a:spAutoFit/>
          </a:bodyPr>
          <a:lstStyle/>
          <a:p>
            <a:pPr defTabSz="457200" eaLnBrk="1" fontAlgn="auto" hangingPunct="1">
              <a:spcBef>
                <a:spcPts val="0"/>
              </a:spcBef>
              <a:spcAft>
                <a:spcPts val="0"/>
              </a:spcAft>
              <a:defRPr/>
            </a:pPr>
            <a:r>
              <a:rPr lang="en-US" sz="2000" dirty="0">
                <a:solidFill>
                  <a:prstClr val="black"/>
                </a:solidFill>
                <a:latin typeface="Calibri"/>
                <a:ea typeface="+mn-ea"/>
              </a:rPr>
              <a:t>Fall 2017 </a:t>
            </a:r>
          </a:p>
          <a:p>
            <a:pPr defTabSz="457200" eaLnBrk="1" fontAlgn="auto" hangingPunct="1">
              <a:spcBef>
                <a:spcPts val="0"/>
              </a:spcBef>
              <a:spcAft>
                <a:spcPts val="0"/>
              </a:spcAft>
              <a:defRPr/>
            </a:pPr>
            <a:r>
              <a:rPr lang="en-US" sz="2000" dirty="0">
                <a:solidFill>
                  <a:prstClr val="black"/>
                </a:solidFill>
                <a:latin typeface="Calibri"/>
                <a:ea typeface="+mn-ea"/>
              </a:rPr>
              <a:t>Exchange Students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152400" y="121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r>
            <a:br>
              <a:rPr kumimoji="0" lang="en-US" altLang="en-US" sz="8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en-US" altLang="en-US" sz="8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r>
            <a:br>
              <a:rPr kumimoji="0" lang="en-US" altLang="en-US" sz="8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8" name="Picture 1" descr="WorldExperience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0108"/>
            <a:ext cx="2486900" cy="6818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6800" y="870361"/>
            <a:ext cx="6172200" cy="5786199"/>
          </a:xfrm>
          <a:prstGeom prst="rect">
            <a:avLst/>
          </a:prstGeom>
          <a:noFill/>
        </p:spPr>
        <p:txBody>
          <a:bodyPr wrap="square" rtlCol="0">
            <a:spAutoFit/>
          </a:bodyPr>
          <a:lstStyle/>
          <a:p>
            <a:pPr algn="ctr"/>
            <a:r>
              <a:rPr lang="en-US" sz="3200" dirty="0" smtClean="0">
                <a:latin typeface="Calibri" panose="020F0502020204030204" pitchFamily="34" charset="0"/>
              </a:rPr>
              <a:t>Study Abroad</a:t>
            </a:r>
          </a:p>
          <a:p>
            <a:r>
              <a:rPr lang="en-US" sz="1800" dirty="0" smtClean="0">
                <a:latin typeface="Calibri" panose="020F0502020204030204" pitchFamily="34" charset="0"/>
              </a:rPr>
              <a:t>Roughly half of Robins School third year students study abroad in the fall and 10 – 15 % study abroad in the spring.  We are experiencing an increase in the number who study abroad in the summer – currently approximately 10%.</a:t>
            </a:r>
          </a:p>
          <a:p>
            <a:endParaRPr lang="en-US" sz="1800" dirty="0" smtClean="0">
              <a:latin typeface="Calibri" panose="020F0502020204030204" pitchFamily="34" charset="0"/>
            </a:endParaRPr>
          </a:p>
          <a:p>
            <a:r>
              <a:rPr lang="en-US" sz="3200" dirty="0" smtClean="0">
                <a:latin typeface="Calibri" panose="020F0502020204030204" pitchFamily="34" charset="0"/>
              </a:rPr>
              <a:t>Robins Partner Schools</a:t>
            </a:r>
          </a:p>
          <a:p>
            <a:endParaRPr lang="en-US" sz="1800" dirty="0" smtClean="0">
              <a:latin typeface="Calibri" panose="020F0502020204030204" pitchFamily="34" charset="0"/>
            </a:endParaRPr>
          </a:p>
          <a:p>
            <a:r>
              <a:rPr lang="en-US" sz="1800" dirty="0" smtClean="0">
                <a:latin typeface="Calibri" panose="020F0502020204030204" pitchFamily="34" charset="0"/>
              </a:rPr>
              <a:t>Argentina (2), Australia (4), Austria (1(), Brazil (1), Chile (1), China (1), Czech Republic (1), Denmark (1), France (4), Germany (2), Hong Kong (1), Hungary (1), Ireland, Israel, Italy, Japan, Mexico, Netherlands, New Zealand, Singapore, South Korea, Spain, Sweden, Thailand, Turkey, Taiwan, United Kingdom (England and Scotland)</a:t>
            </a:r>
            <a:endParaRPr lang="en-US" sz="1800" dirty="0">
              <a:latin typeface="Calibri" panose="020F0502020204030204" pitchFamily="34" charset="0"/>
            </a:endParaRPr>
          </a:p>
          <a:p>
            <a:pPr algn="ctr"/>
            <a:endParaRPr lang="en-US" sz="1800" dirty="0" smtClean="0">
              <a:latin typeface="Calibri" panose="020F0502020204030204" pitchFamily="34" charset="0"/>
            </a:endParaRPr>
          </a:p>
          <a:p>
            <a:pPr algn="ctr"/>
            <a:endParaRPr lang="en-US" sz="1800" dirty="0">
              <a:latin typeface="Calibri" panose="020F0502020204030204" pitchFamily="34" charset="0"/>
            </a:endParaRPr>
          </a:p>
          <a:p>
            <a:pPr algn="ctr"/>
            <a:endParaRPr lang="en-US" sz="1800" dirty="0" smtClean="0">
              <a:latin typeface="Calibri" panose="020F0502020204030204" pitchFamily="34" charset="0"/>
            </a:endParaRPr>
          </a:p>
          <a:p>
            <a:pPr algn="ctr"/>
            <a:endParaRPr lang="en-US" sz="1800" dirty="0">
              <a:latin typeface="Calibri" panose="020F0502020204030204" pitchFamily="34" charset="0"/>
            </a:endParaRPr>
          </a:p>
          <a:p>
            <a:pPr algn="ctr"/>
            <a:endParaRPr lang="en-US" sz="1800" dirty="0" smtClean="0">
              <a:latin typeface="Calibri" panose="020F0502020204030204" pitchFamily="34" charset="0"/>
            </a:endParaRPr>
          </a:p>
        </p:txBody>
      </p:sp>
    </p:spTree>
    <p:extLst>
      <p:ext uri="{BB962C8B-B14F-4D97-AF65-F5344CB8AC3E}">
        <p14:creationId xmlns:p14="http://schemas.microsoft.com/office/powerpoint/2010/main" val="3041094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828800"/>
            <a:ext cx="184731" cy="646331"/>
          </a:xfrm>
          <a:prstGeom prst="rect">
            <a:avLst/>
          </a:prstGeom>
          <a:noFill/>
        </p:spPr>
        <p:txBody>
          <a:bodyPr wrap="none" rtlCol="0">
            <a:spAutoFit/>
          </a:bodyPr>
          <a:lstStyle/>
          <a:p>
            <a:endParaRPr lang="en-US" dirty="0"/>
          </a:p>
        </p:txBody>
      </p:sp>
      <p:sp>
        <p:nvSpPr>
          <p:cNvPr id="4" name="TextBox 3"/>
          <p:cNvSpPr txBox="1"/>
          <p:nvPr/>
        </p:nvSpPr>
        <p:spPr>
          <a:xfrm>
            <a:off x="2027230" y="516404"/>
            <a:ext cx="4572000" cy="646331"/>
          </a:xfrm>
          <a:prstGeom prst="rect">
            <a:avLst/>
          </a:prstGeom>
          <a:noFill/>
        </p:spPr>
        <p:txBody>
          <a:bodyPr wrap="square" rtlCol="0">
            <a:spAutoFit/>
          </a:bodyPr>
          <a:lstStyle/>
          <a:p>
            <a:r>
              <a:rPr lang="en-US" b="1" dirty="0" smtClean="0">
                <a:solidFill>
                  <a:srgbClr val="FF0000"/>
                </a:solidFill>
              </a:rPr>
              <a:t>    Outgoing </a:t>
            </a:r>
            <a:r>
              <a:rPr lang="en-US" b="1" dirty="0" smtClean="0">
                <a:solidFill>
                  <a:srgbClr val="FF0000"/>
                </a:solidFill>
                <a:latin typeface="Calibri" panose="020F0502020204030204" pitchFamily="34" charset="0"/>
              </a:rPr>
              <a:t>Students</a:t>
            </a:r>
            <a:endParaRPr lang="en-US" b="1" dirty="0">
              <a:solidFill>
                <a:srgbClr val="FF0000"/>
              </a:solidFill>
              <a:latin typeface="Calibri" panose="020F0502020204030204" pitchFamily="34" charset="0"/>
            </a:endParaRPr>
          </a:p>
        </p:txBody>
      </p:sp>
      <p:pic>
        <p:nvPicPr>
          <p:cNvPr id="5" name="Picture 4" descr="WorldExperience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0108"/>
            <a:ext cx="2486900" cy="6818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39300" y="2590800"/>
            <a:ext cx="3047629" cy="646331"/>
          </a:xfrm>
          <a:prstGeom prst="rect">
            <a:avLst/>
          </a:prstGeom>
          <a:noFill/>
        </p:spPr>
        <p:txBody>
          <a:bodyPr wrap="none" rtlCol="0">
            <a:spAutoFit/>
          </a:bodyPr>
          <a:lstStyle/>
          <a:p>
            <a:r>
              <a:rPr lang="en-US" dirty="0" smtClean="0"/>
              <a:t>VIDEO HERE</a:t>
            </a:r>
            <a:endParaRPr lang="en-US" dirty="0"/>
          </a:p>
        </p:txBody>
      </p:sp>
    </p:spTree>
    <p:extLst>
      <p:ext uri="{BB962C8B-B14F-4D97-AF65-F5344CB8AC3E}">
        <p14:creationId xmlns:p14="http://schemas.microsoft.com/office/powerpoint/2010/main" val="834200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ldExperience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0108"/>
            <a:ext cx="2486900" cy="6818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7228" y="838200"/>
            <a:ext cx="8738171" cy="646331"/>
          </a:xfrm>
          <a:prstGeom prst="rect">
            <a:avLst/>
          </a:prstGeom>
          <a:noFill/>
        </p:spPr>
        <p:txBody>
          <a:bodyPr wrap="square" rtlCol="0">
            <a:spAutoFit/>
          </a:bodyPr>
          <a:lstStyle/>
          <a:p>
            <a:r>
              <a:rPr lang="en-US" dirty="0" smtClean="0">
                <a:latin typeface="Calibri" panose="020F0502020204030204" pitchFamily="34" charset="0"/>
              </a:rPr>
              <a:t>Incoming Exchange/Visiting Students</a:t>
            </a:r>
            <a:endParaRPr lang="en-US" dirty="0">
              <a:latin typeface="Calibri" panose="020F0502020204030204" pitchFamily="34" charset="0"/>
            </a:endParaRPr>
          </a:p>
        </p:txBody>
      </p:sp>
      <p:sp>
        <p:nvSpPr>
          <p:cNvPr id="6" name="TextBox 5"/>
          <p:cNvSpPr txBox="1"/>
          <p:nvPr/>
        </p:nvSpPr>
        <p:spPr>
          <a:xfrm flipH="1">
            <a:off x="685797" y="1676400"/>
            <a:ext cx="7620001" cy="3416320"/>
          </a:xfrm>
          <a:prstGeom prst="rect">
            <a:avLst/>
          </a:prstGeom>
          <a:noFill/>
        </p:spPr>
        <p:txBody>
          <a:bodyPr wrap="square" rtlCol="0">
            <a:spAutoFit/>
          </a:bodyPr>
          <a:lstStyle/>
          <a:p>
            <a:r>
              <a:rPr lang="en-US" sz="1800" dirty="0" smtClean="0">
                <a:latin typeface="Calibri" panose="020F0502020204030204" pitchFamily="34" charset="0"/>
              </a:rPr>
              <a:t>Each fall between 40 and 60 exchange/visiting students study.</a:t>
            </a:r>
          </a:p>
          <a:p>
            <a:endParaRPr lang="en-US" sz="1800" dirty="0">
              <a:latin typeface="Calibri" panose="020F0502020204030204" pitchFamily="34" charset="0"/>
            </a:endParaRPr>
          </a:p>
          <a:p>
            <a:r>
              <a:rPr lang="en-US" sz="1800" dirty="0" smtClean="0">
                <a:latin typeface="Calibri" panose="020F0502020204030204" pitchFamily="34" charset="0"/>
              </a:rPr>
              <a:t>Generally the Robins School accounts for the majority of exchange/visiting students on campus each year.</a:t>
            </a:r>
          </a:p>
          <a:p>
            <a:endParaRPr lang="en-US" sz="1800" dirty="0">
              <a:latin typeface="Calibri" panose="020F0502020204030204" pitchFamily="34" charset="0"/>
            </a:endParaRPr>
          </a:p>
          <a:p>
            <a:r>
              <a:rPr lang="en-US" sz="1800" dirty="0" smtClean="0">
                <a:latin typeface="Calibri" panose="020F0502020204030204" pitchFamily="34" charset="0"/>
              </a:rPr>
              <a:t>Students are fully integrated into the school – no special classes for them.</a:t>
            </a:r>
          </a:p>
          <a:p>
            <a:endParaRPr lang="en-US" sz="1800" dirty="0">
              <a:latin typeface="Calibri" panose="020F0502020204030204" pitchFamily="34" charset="0"/>
            </a:endParaRPr>
          </a:p>
          <a:p>
            <a:r>
              <a:rPr lang="en-US" sz="1800" dirty="0" smtClean="0">
                <a:latin typeface="Calibri" panose="020F0502020204030204" pitchFamily="34" charset="0"/>
              </a:rPr>
              <a:t>The are fully integrated in University </a:t>
            </a:r>
            <a:r>
              <a:rPr lang="en-US" sz="1800" dirty="0" err="1" smtClean="0">
                <a:latin typeface="Calibri" panose="020F0502020204030204" pitchFamily="34" charset="0"/>
              </a:rPr>
              <a:t>housingl</a:t>
            </a:r>
            <a:endParaRPr lang="en-US" sz="1800" dirty="0" smtClean="0">
              <a:latin typeface="Calibri" panose="020F0502020204030204" pitchFamily="34" charset="0"/>
            </a:endParaRPr>
          </a:p>
          <a:p>
            <a:endParaRPr lang="en-US" sz="1800" dirty="0">
              <a:latin typeface="Calibri" panose="020F0502020204030204" pitchFamily="34" charset="0"/>
            </a:endParaRPr>
          </a:p>
          <a:p>
            <a:endParaRPr lang="en-US" sz="1800" dirty="0" smtClean="0">
              <a:latin typeface="Calibri" panose="020F0502020204030204" pitchFamily="34" charset="0"/>
            </a:endParaRPr>
          </a:p>
          <a:p>
            <a:endParaRPr lang="en-US" sz="1800" dirty="0">
              <a:latin typeface="Calibri" panose="020F0502020204030204" pitchFamily="34" charset="0"/>
            </a:endParaRPr>
          </a:p>
          <a:p>
            <a:endParaRPr lang="en-US" sz="1800" dirty="0">
              <a:latin typeface="Calibri" panose="020F0502020204030204" pitchFamily="34" charset="0"/>
            </a:endParaRPr>
          </a:p>
        </p:txBody>
      </p:sp>
    </p:spTree>
    <p:extLst>
      <p:ext uri="{BB962C8B-B14F-4D97-AF65-F5344CB8AC3E}">
        <p14:creationId xmlns:p14="http://schemas.microsoft.com/office/powerpoint/2010/main" val="720899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04800"/>
            <a:ext cx="6629400" cy="1446550"/>
          </a:xfrm>
          <a:prstGeom prst="rect">
            <a:avLst/>
          </a:prstGeom>
          <a:noFill/>
        </p:spPr>
        <p:txBody>
          <a:bodyPr wrap="square" rtlCol="0">
            <a:spAutoFit/>
          </a:bodyPr>
          <a:lstStyle/>
          <a:p>
            <a:pPr algn="ctr"/>
            <a:endParaRPr lang="en-US" sz="4400" b="1" dirty="0" smtClean="0">
              <a:solidFill>
                <a:srgbClr val="FF0000"/>
              </a:solidFill>
              <a:latin typeface="Calibri" panose="020F0502020204030204" pitchFamily="34" charset="0"/>
            </a:endParaRPr>
          </a:p>
          <a:p>
            <a:pPr algn="ctr"/>
            <a:r>
              <a:rPr lang="en-US" sz="4400" b="1" dirty="0" smtClean="0">
                <a:solidFill>
                  <a:srgbClr val="FF0000"/>
                </a:solidFill>
                <a:latin typeface="Calibri" panose="020F0502020204030204" pitchFamily="34" charset="0"/>
              </a:rPr>
              <a:t>Incoming</a:t>
            </a:r>
            <a:r>
              <a:rPr lang="en-US" b="1" dirty="0" smtClean="0">
                <a:solidFill>
                  <a:srgbClr val="FF0000"/>
                </a:solidFill>
              </a:rPr>
              <a:t> Students </a:t>
            </a:r>
            <a:endParaRPr lang="en-US" b="1" dirty="0">
              <a:solidFill>
                <a:srgbClr val="FF0000"/>
              </a:solidFill>
            </a:endParaRPr>
          </a:p>
        </p:txBody>
      </p:sp>
      <p:pic>
        <p:nvPicPr>
          <p:cNvPr id="3" name="Picture 2"/>
          <p:cNvPicPr>
            <a:picLocks noChangeAspect="1"/>
          </p:cNvPicPr>
          <p:nvPr/>
        </p:nvPicPr>
        <p:blipFill>
          <a:blip r:embed="rId2"/>
          <a:stretch>
            <a:fillRect/>
          </a:stretch>
        </p:blipFill>
        <p:spPr>
          <a:xfrm>
            <a:off x="228600" y="112948"/>
            <a:ext cx="2487384" cy="682811"/>
          </a:xfrm>
          <a:prstGeom prst="rect">
            <a:avLst/>
          </a:prstGeom>
        </p:spPr>
      </p:pic>
      <p:sp>
        <p:nvSpPr>
          <p:cNvPr id="5" name="TextBox 4"/>
          <p:cNvSpPr txBox="1"/>
          <p:nvPr/>
        </p:nvSpPr>
        <p:spPr>
          <a:xfrm>
            <a:off x="2514600" y="3048000"/>
            <a:ext cx="3047629" cy="646331"/>
          </a:xfrm>
          <a:prstGeom prst="rect">
            <a:avLst/>
          </a:prstGeom>
          <a:noFill/>
        </p:spPr>
        <p:txBody>
          <a:bodyPr wrap="none" rtlCol="0">
            <a:spAutoFit/>
          </a:bodyPr>
          <a:lstStyle/>
          <a:p>
            <a:r>
              <a:rPr lang="en-US" dirty="0" smtClean="0"/>
              <a:t>VIDEO HERE</a:t>
            </a:r>
            <a:endParaRPr lang="en-US" dirty="0"/>
          </a:p>
        </p:txBody>
      </p:sp>
    </p:spTree>
    <p:extLst>
      <p:ext uri="{BB962C8B-B14F-4D97-AF65-F5344CB8AC3E}">
        <p14:creationId xmlns:p14="http://schemas.microsoft.com/office/powerpoint/2010/main" val="3822673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928689"/>
          </a:xfrm>
        </p:spPr>
        <p:txBody>
          <a:bodyPr>
            <a:noAutofit/>
          </a:bodyPr>
          <a:lstStyle/>
          <a:p>
            <a:pPr algn="ctr"/>
            <a:r>
              <a:rPr lang="en-US" sz="4400" b="1" dirty="0" smtClean="0"/>
              <a:t>MBA INTERNATIONAL RESIDENCY</a:t>
            </a:r>
            <a:endParaRPr lang="en-US" sz="4400" b="1" dirty="0"/>
          </a:p>
        </p:txBody>
      </p:sp>
      <p:sp>
        <p:nvSpPr>
          <p:cNvPr id="3" name="Content Placeholder 2"/>
          <p:cNvSpPr>
            <a:spLocks noGrp="1"/>
          </p:cNvSpPr>
          <p:nvPr>
            <p:ph idx="1"/>
          </p:nvPr>
        </p:nvSpPr>
        <p:spPr>
          <a:xfrm>
            <a:off x="533400" y="2285999"/>
            <a:ext cx="7981950" cy="3890963"/>
          </a:xfrm>
        </p:spPr>
        <p:txBody>
          <a:bodyPr>
            <a:normAutofit fontScale="85000" lnSpcReduction="20000"/>
          </a:bodyPr>
          <a:lstStyle/>
          <a:p>
            <a:r>
              <a:rPr lang="en-US" sz="3200" dirty="0" smtClean="0"/>
              <a:t>2- 10 weeks abroad – one location</a:t>
            </a:r>
          </a:p>
          <a:p>
            <a:endParaRPr lang="en-US" sz="3200" dirty="0" smtClean="0"/>
          </a:p>
          <a:p>
            <a:r>
              <a:rPr lang="en-US" sz="3200" dirty="0" smtClean="0"/>
              <a:t>Work with local school versus 3</a:t>
            </a:r>
            <a:r>
              <a:rPr lang="en-US" sz="3200" baseline="30000" dirty="0" smtClean="0"/>
              <a:t>rd</a:t>
            </a:r>
            <a:r>
              <a:rPr lang="en-US" sz="3200" dirty="0" smtClean="0"/>
              <a:t> party vendors to plan and coordinate in-country program</a:t>
            </a:r>
          </a:p>
          <a:p>
            <a:endParaRPr lang="en-US" sz="3200" dirty="0" smtClean="0"/>
          </a:p>
          <a:p>
            <a:r>
              <a:rPr lang="en-US" sz="3200" dirty="0" smtClean="0"/>
              <a:t>International Consultancy Project - 137 completed</a:t>
            </a:r>
          </a:p>
          <a:p>
            <a:endParaRPr lang="en-US" sz="3200" dirty="0" smtClean="0"/>
          </a:p>
          <a:p>
            <a:r>
              <a:rPr lang="en-US" sz="3200" dirty="0" smtClean="0"/>
              <a:t>Residencies held in Argentina, Brazil, China, Czech Republic, Croatia, Ecuador, France, Hungry, Mexico, Latvia, </a:t>
            </a:r>
          </a:p>
          <a:p>
            <a:endParaRPr lang="en-US" sz="3200" dirty="0" smtClean="0"/>
          </a:p>
          <a:p>
            <a:pPr marL="0" indent="0">
              <a:buNone/>
            </a:pPr>
            <a:endParaRPr lang="en-US" dirty="0"/>
          </a:p>
        </p:txBody>
      </p:sp>
      <p:pic>
        <p:nvPicPr>
          <p:cNvPr id="5" name="Picture 4"/>
          <p:cNvPicPr>
            <a:picLocks noChangeAspect="1"/>
          </p:cNvPicPr>
          <p:nvPr/>
        </p:nvPicPr>
        <p:blipFill>
          <a:blip r:embed="rId2"/>
          <a:stretch>
            <a:fillRect/>
          </a:stretch>
        </p:blipFill>
        <p:spPr>
          <a:xfrm>
            <a:off x="381000" y="143488"/>
            <a:ext cx="2487384" cy="682811"/>
          </a:xfrm>
          <a:prstGeom prst="rect">
            <a:avLst/>
          </a:prstGeom>
        </p:spPr>
      </p:pic>
      <p:pic>
        <p:nvPicPr>
          <p:cNvPr id="6" name="Picture 5"/>
          <p:cNvPicPr>
            <a:picLocks noChangeAspect="1"/>
          </p:cNvPicPr>
          <p:nvPr/>
        </p:nvPicPr>
        <p:blipFill>
          <a:blip r:embed="rId2"/>
          <a:stretch>
            <a:fillRect/>
          </a:stretch>
        </p:blipFill>
        <p:spPr>
          <a:xfrm>
            <a:off x="533400" y="295888"/>
            <a:ext cx="2487384" cy="682811"/>
          </a:xfrm>
          <a:prstGeom prst="rect">
            <a:avLst/>
          </a:prstGeom>
        </p:spPr>
      </p:pic>
    </p:spTree>
    <p:extLst>
      <p:ext uri="{BB962C8B-B14F-4D97-AF65-F5344CB8AC3E}">
        <p14:creationId xmlns:p14="http://schemas.microsoft.com/office/powerpoint/2010/main" val="3653288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ldExperience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0108"/>
            <a:ext cx="2486900" cy="6818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7228" y="838200"/>
            <a:ext cx="8738171" cy="1200329"/>
          </a:xfrm>
          <a:prstGeom prst="rect">
            <a:avLst/>
          </a:prstGeom>
          <a:noFill/>
        </p:spPr>
        <p:txBody>
          <a:bodyPr wrap="square" rtlCol="0">
            <a:spAutoFit/>
          </a:bodyPr>
          <a:lstStyle/>
          <a:p>
            <a:r>
              <a:rPr lang="en-US" dirty="0" smtClean="0">
                <a:latin typeface="Calibri" panose="020F0502020204030204" pitchFamily="34" charset="0"/>
              </a:rPr>
              <a:t>Membership and Engagement in International Business School Organizations</a:t>
            </a:r>
            <a:endParaRPr lang="en-US" dirty="0">
              <a:latin typeface="Calibri" panose="020F0502020204030204" pitchFamily="34" charset="0"/>
            </a:endParaRPr>
          </a:p>
        </p:txBody>
      </p:sp>
      <p:pic>
        <p:nvPicPr>
          <p:cNvPr id="4" name="Picture 3"/>
          <p:cNvPicPr>
            <a:picLocks noChangeAspect="1"/>
          </p:cNvPicPr>
          <p:nvPr/>
        </p:nvPicPr>
        <p:blipFill>
          <a:blip r:embed="rId3"/>
          <a:stretch>
            <a:fillRect/>
          </a:stretch>
        </p:blipFill>
        <p:spPr>
          <a:xfrm>
            <a:off x="3103275" y="4572000"/>
            <a:ext cx="2886075" cy="715057"/>
          </a:xfrm>
          <a:prstGeom prst="rect">
            <a:avLst/>
          </a:prstGeom>
        </p:spPr>
      </p:pic>
      <p:pic>
        <p:nvPicPr>
          <p:cNvPr id="5" name="Picture 4"/>
          <p:cNvPicPr>
            <a:picLocks noChangeAspect="1"/>
          </p:cNvPicPr>
          <p:nvPr/>
        </p:nvPicPr>
        <p:blipFill>
          <a:blip r:embed="rId4"/>
          <a:stretch>
            <a:fillRect/>
          </a:stretch>
        </p:blipFill>
        <p:spPr>
          <a:xfrm>
            <a:off x="1524000" y="2215994"/>
            <a:ext cx="1903844" cy="2356006"/>
          </a:xfrm>
          <a:prstGeom prst="rect">
            <a:avLst/>
          </a:prstGeom>
        </p:spPr>
      </p:pic>
      <p:pic>
        <p:nvPicPr>
          <p:cNvPr id="7" name="Picture 6"/>
          <p:cNvPicPr>
            <a:picLocks noChangeAspect="1"/>
          </p:cNvPicPr>
          <p:nvPr/>
        </p:nvPicPr>
        <p:blipFill>
          <a:blip r:embed="rId5"/>
          <a:stretch>
            <a:fillRect/>
          </a:stretch>
        </p:blipFill>
        <p:spPr>
          <a:xfrm>
            <a:off x="6548060" y="4122689"/>
            <a:ext cx="1905000" cy="1879934"/>
          </a:xfrm>
          <a:prstGeom prst="rect">
            <a:avLst/>
          </a:prstGeom>
        </p:spPr>
      </p:pic>
      <p:pic>
        <p:nvPicPr>
          <p:cNvPr id="6" name="Picture 5"/>
          <p:cNvPicPr>
            <a:picLocks noChangeAspect="1"/>
          </p:cNvPicPr>
          <p:nvPr/>
        </p:nvPicPr>
        <p:blipFill>
          <a:blip r:embed="rId6"/>
          <a:stretch>
            <a:fillRect/>
          </a:stretch>
        </p:blipFill>
        <p:spPr>
          <a:xfrm>
            <a:off x="4419600" y="1905000"/>
            <a:ext cx="3352800" cy="1685925"/>
          </a:xfrm>
          <a:prstGeom prst="rect">
            <a:avLst/>
          </a:prstGeom>
        </p:spPr>
      </p:pic>
    </p:spTree>
    <p:extLst>
      <p:ext uri="{BB962C8B-B14F-4D97-AF65-F5344CB8AC3E}">
        <p14:creationId xmlns:p14="http://schemas.microsoft.com/office/powerpoint/2010/main" val="3612546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International Engagement</a:t>
            </a:r>
            <a:endParaRPr lang="en-US" dirty="0"/>
          </a:p>
        </p:txBody>
      </p:sp>
      <p:sp>
        <p:nvSpPr>
          <p:cNvPr id="3" name="Content Placeholder 2"/>
          <p:cNvSpPr>
            <a:spLocks noGrp="1"/>
          </p:cNvSpPr>
          <p:nvPr>
            <p:ph idx="1"/>
          </p:nvPr>
        </p:nvSpPr>
        <p:spPr>
          <a:xfrm>
            <a:off x="628649" y="1825625"/>
            <a:ext cx="6153151" cy="2746375"/>
          </a:xfrm>
        </p:spPr>
        <p:txBody>
          <a:bodyPr/>
          <a:lstStyle/>
          <a:p>
            <a:r>
              <a:rPr lang="en-US" dirty="0" smtClean="0"/>
              <a:t>Support and note faculty international travel</a:t>
            </a:r>
          </a:p>
          <a:p>
            <a:r>
              <a:rPr lang="en-US" dirty="0" smtClean="0"/>
              <a:t>Hire international visitors</a:t>
            </a:r>
          </a:p>
          <a:p>
            <a:r>
              <a:rPr lang="en-US" dirty="0" smtClean="0"/>
              <a:t>Encourage international collaborations in research and teaching</a:t>
            </a:r>
          </a:p>
          <a:p>
            <a:r>
              <a:rPr lang="en-US" dirty="0" smtClean="0"/>
              <a:t>Ideas from the audience?</a:t>
            </a:r>
            <a:endParaRPr lang="en-US" dirty="0"/>
          </a:p>
        </p:txBody>
      </p:sp>
      <p:pic>
        <p:nvPicPr>
          <p:cNvPr id="4" name="Picture 3"/>
          <p:cNvPicPr>
            <a:picLocks noChangeAspect="1"/>
          </p:cNvPicPr>
          <p:nvPr/>
        </p:nvPicPr>
        <p:blipFill>
          <a:blip r:embed="rId2"/>
          <a:stretch>
            <a:fillRect/>
          </a:stretch>
        </p:blipFill>
        <p:spPr>
          <a:xfrm>
            <a:off x="6553200" y="457200"/>
            <a:ext cx="2088787" cy="2074862"/>
          </a:xfrm>
          <a:prstGeom prst="rect">
            <a:avLst/>
          </a:prstGeom>
        </p:spPr>
      </p:pic>
    </p:spTree>
    <p:extLst>
      <p:ext uri="{BB962C8B-B14F-4D97-AF65-F5344CB8AC3E}">
        <p14:creationId xmlns:p14="http://schemas.microsoft.com/office/powerpoint/2010/main" val="3196629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0325" y="922338"/>
            <a:ext cx="6608763" cy="1570037"/>
          </a:xfrm>
          <a:prstGeom prst="rect">
            <a:avLst/>
          </a:prstGeom>
          <a:solidFill>
            <a:schemeClr val="accent1">
              <a:lumMod val="20000"/>
              <a:lumOff val="80000"/>
              <a:alpha val="84000"/>
            </a:schemeClr>
          </a:solidFill>
          <a:ln w="38100">
            <a:solidFill>
              <a:srgbClr val="C00000"/>
            </a:solidFill>
          </a:ln>
        </p:spPr>
        <p:txBody>
          <a:bodyPr wrap="none">
            <a:spAutoFit/>
          </a:bodyPr>
          <a:lstStyle/>
          <a:p>
            <a:pPr defTabSz="457200" eaLnBrk="1" fontAlgn="auto" hangingPunct="1">
              <a:spcBef>
                <a:spcPts val="0"/>
              </a:spcBef>
              <a:spcAft>
                <a:spcPts val="0"/>
              </a:spcAft>
              <a:defRPr/>
            </a:pPr>
            <a:r>
              <a:rPr lang="en-US" sz="9600" dirty="0">
                <a:solidFill>
                  <a:prstClr val="black"/>
                </a:solidFill>
                <a:latin typeface="Calibri"/>
                <a:ea typeface="+mn-ea"/>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Local Enagement</a:t>
            </a:r>
          </a:p>
        </p:txBody>
      </p:sp>
      <p:sp>
        <p:nvSpPr>
          <p:cNvPr id="10243" name="Content Placeholder 2"/>
          <p:cNvSpPr>
            <a:spLocks noGrp="1"/>
          </p:cNvSpPr>
          <p:nvPr>
            <p:ph idx="1"/>
          </p:nvPr>
        </p:nvSpPr>
        <p:spPr/>
        <p:txBody>
          <a:bodyPr/>
          <a:lstStyle/>
          <a:p>
            <a:r>
              <a:rPr lang="en-US" altLang="en-US" dirty="0" smtClean="0"/>
              <a:t>Advisory Councils/Boards</a:t>
            </a:r>
          </a:p>
          <a:p>
            <a:r>
              <a:rPr lang="en-US" altLang="en-US" dirty="0" smtClean="0"/>
              <a:t>Community Relationships:</a:t>
            </a:r>
          </a:p>
          <a:p>
            <a:pPr lvl="1"/>
            <a:r>
              <a:rPr lang="en-US" altLang="en-US" dirty="0" smtClean="0"/>
              <a:t>Local Boards</a:t>
            </a:r>
          </a:p>
          <a:p>
            <a:pPr lvl="1"/>
            <a:r>
              <a:rPr lang="en-US" altLang="en-US" dirty="0" smtClean="0"/>
              <a:t>Outreach Programs</a:t>
            </a:r>
          </a:p>
          <a:p>
            <a:pPr lvl="1"/>
            <a:r>
              <a:rPr lang="en-US" altLang="en-US" dirty="0" smtClean="0"/>
              <a:t>Student Experiential Learning</a:t>
            </a:r>
          </a:p>
          <a:p>
            <a:r>
              <a:rPr lang="en-US" altLang="en-US" dirty="0" smtClean="0"/>
              <a:t>Speakers and Speaker Events</a:t>
            </a:r>
          </a:p>
          <a:p>
            <a:r>
              <a:rPr lang="en-US" altLang="en-US" dirty="0" smtClean="0"/>
              <a:t>Executives and Entrepreneurs - in Residence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The Robins School EAC</a:t>
            </a:r>
          </a:p>
        </p:txBody>
      </p:sp>
      <p:sp>
        <p:nvSpPr>
          <p:cNvPr id="11267" name="Content Placeholder 2"/>
          <p:cNvSpPr>
            <a:spLocks noGrp="1"/>
          </p:cNvSpPr>
          <p:nvPr>
            <p:ph idx="1"/>
          </p:nvPr>
        </p:nvSpPr>
        <p:spPr>
          <a:xfrm>
            <a:off x="1500188" y="2895600"/>
            <a:ext cx="8229600" cy="4525963"/>
          </a:xfrm>
        </p:spPr>
        <p:txBody>
          <a:bodyPr/>
          <a:lstStyle/>
          <a:p>
            <a:r>
              <a:rPr lang="en-US" altLang="en-US" smtClean="0"/>
              <a:t>Other councils/boards</a:t>
            </a:r>
          </a:p>
          <a:p>
            <a:r>
              <a:rPr lang="en-US" altLang="en-US" smtClean="0"/>
              <a:t>Membership</a:t>
            </a:r>
          </a:p>
          <a:p>
            <a:r>
              <a:rPr lang="en-US" altLang="en-US" smtClean="0"/>
              <a:t>Meetings</a:t>
            </a:r>
          </a:p>
          <a:p>
            <a:r>
              <a:rPr lang="en-US" altLang="en-US" smtClean="0"/>
              <a:t>Engagement</a:t>
            </a:r>
          </a:p>
          <a:p>
            <a:r>
              <a:rPr lang="en-US" altLang="en-US" smtClean="0"/>
              <a:t>Financial Support</a:t>
            </a:r>
          </a:p>
        </p:txBody>
      </p:sp>
      <p:pic>
        <p:nvPicPr>
          <p:cNvPr id="112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1241425"/>
            <a:ext cx="61436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School External Board Service</a:t>
            </a:r>
          </a:p>
        </p:txBody>
      </p:sp>
      <p:sp>
        <p:nvSpPr>
          <p:cNvPr id="11267" name="Content Placeholder 2"/>
          <p:cNvSpPr>
            <a:spLocks noGrp="1"/>
          </p:cNvSpPr>
          <p:nvPr>
            <p:ph idx="1"/>
          </p:nvPr>
        </p:nvSpPr>
        <p:spPr>
          <a:xfrm>
            <a:off x="457200" y="1600200"/>
            <a:ext cx="8229600" cy="3733800"/>
          </a:xfrm>
        </p:spPr>
        <p:txBody>
          <a:bodyPr/>
          <a:lstStyle/>
          <a:p>
            <a:pPr>
              <a:defRPr/>
            </a:pPr>
            <a:r>
              <a:rPr lang="en-US" altLang="en-US" dirty="0" smtClean="0"/>
              <a:t>Dean, administrators, faculty, staff service on local and national boards – board strategies</a:t>
            </a:r>
          </a:p>
          <a:p>
            <a:pPr>
              <a:defRPr/>
            </a:pPr>
            <a:r>
              <a:rPr lang="en-US" altLang="en-US" dirty="0" smtClean="0"/>
              <a:t>Engagement with local economic development, business, and partnership groups</a:t>
            </a:r>
          </a:p>
          <a:p>
            <a:pPr>
              <a:defRPr/>
            </a:pPr>
            <a:r>
              <a:rPr lang="en-US" altLang="en-US" dirty="0" smtClean="0"/>
              <a:t>Not-for-profit versus for-profit Boards</a:t>
            </a:r>
          </a:p>
          <a:p>
            <a:pPr marL="0" indent="0">
              <a:buFont typeface="Arial" panose="020B0604020202020204" pitchFamily="34" charset="0"/>
              <a:buNone/>
              <a:defRPr/>
            </a:pPr>
            <a:endParaRPr lang="en-US" altLang="en-US" dirty="0" smtClean="0"/>
          </a:p>
          <a:p>
            <a:pPr>
              <a:defRPr/>
            </a:pPr>
            <a:endParaRPr lang="en-US" altLang="en-US" dirty="0" smtClean="0"/>
          </a:p>
          <a:p>
            <a:pPr>
              <a:defRPr/>
            </a:pPr>
            <a:endParaRPr lang="en-US" alt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Student Experiential Learning – </a:t>
            </a:r>
            <a:br>
              <a:rPr lang="en-US" altLang="en-US" smtClean="0"/>
            </a:br>
            <a:r>
              <a:rPr lang="en-US" altLang="en-US" smtClean="0"/>
              <a:t>UR Robins CABE (FY17)</a:t>
            </a:r>
          </a:p>
        </p:txBody>
      </p:sp>
      <p:sp>
        <p:nvSpPr>
          <p:cNvPr id="5" name="Rectangle 4"/>
          <p:cNvSpPr/>
          <p:nvPr/>
        </p:nvSpPr>
        <p:spPr>
          <a:xfrm>
            <a:off x="34925" y="1524000"/>
            <a:ext cx="8991600" cy="4432300"/>
          </a:xfrm>
          <a:prstGeom prst="rect">
            <a:avLst/>
          </a:prstGeom>
          <a:solidFill>
            <a:schemeClr val="tx2"/>
          </a:solidFill>
        </p:spPr>
        <p:txBody>
          <a:bodyPr>
            <a:spAutoFit/>
          </a:bodyPr>
          <a:lstStyle/>
          <a:p>
            <a:pPr>
              <a:defRPr/>
            </a:pPr>
            <a:r>
              <a:rPr lang="en-US" sz="1800" b="1" dirty="0">
                <a:solidFill>
                  <a:schemeClr val="bg1"/>
                </a:solidFill>
              </a:rPr>
              <a:t>Field Projects </a:t>
            </a:r>
            <a:r>
              <a:rPr lang="en-US" sz="1600" dirty="0">
                <a:solidFill>
                  <a:schemeClr val="bg1"/>
                </a:solidFill>
              </a:rPr>
              <a:t>– Student projects based on intensive interaction with a business or organization.</a:t>
            </a:r>
          </a:p>
          <a:p>
            <a:pPr marL="285750" indent="-285750">
              <a:buFont typeface="Arial" panose="020B0604020202020204" pitchFamily="34" charset="0"/>
              <a:buChar char="•"/>
              <a:defRPr/>
            </a:pPr>
            <a:r>
              <a:rPr lang="en-US" sz="1600" dirty="0">
                <a:solidFill>
                  <a:schemeClr val="bg1"/>
                </a:solidFill>
              </a:rPr>
              <a:t>41 sections involved in Field Projects (712 students)</a:t>
            </a:r>
          </a:p>
          <a:p>
            <a:pPr>
              <a:defRPr/>
            </a:pPr>
            <a:endParaRPr lang="en-US" sz="1600" dirty="0">
              <a:solidFill>
                <a:schemeClr val="bg1"/>
              </a:solidFill>
            </a:endParaRPr>
          </a:p>
          <a:p>
            <a:pPr>
              <a:defRPr/>
            </a:pPr>
            <a:r>
              <a:rPr lang="en-US" sz="1800" b="1" dirty="0">
                <a:solidFill>
                  <a:schemeClr val="bg1"/>
                </a:solidFill>
              </a:rPr>
              <a:t>Class Activities </a:t>
            </a:r>
            <a:r>
              <a:rPr lang="en-US" sz="1600" dirty="0">
                <a:solidFill>
                  <a:schemeClr val="bg1"/>
                </a:solidFill>
              </a:rPr>
              <a:t>– Course activities that include on-site visits to a business or organization and the use of practitioners to actively participate in classroom critiques or problem solving exercises.</a:t>
            </a:r>
          </a:p>
          <a:p>
            <a:pPr marL="285750" indent="-285750">
              <a:buFont typeface="Arial" panose="020B0604020202020204" pitchFamily="34" charset="0"/>
              <a:buChar char="•"/>
              <a:defRPr/>
            </a:pPr>
            <a:r>
              <a:rPr lang="en-US" sz="1600" dirty="0">
                <a:solidFill>
                  <a:schemeClr val="bg1"/>
                </a:solidFill>
              </a:rPr>
              <a:t>34 sections involved in Class Activities (597 students)</a:t>
            </a:r>
          </a:p>
          <a:p>
            <a:pPr>
              <a:defRPr/>
            </a:pPr>
            <a:endParaRPr lang="en-US" sz="1600" dirty="0">
              <a:solidFill>
                <a:schemeClr val="bg1"/>
              </a:solidFill>
            </a:endParaRPr>
          </a:p>
          <a:p>
            <a:pPr>
              <a:defRPr/>
            </a:pPr>
            <a:r>
              <a:rPr lang="en-US" sz="1800" b="1" dirty="0">
                <a:solidFill>
                  <a:schemeClr val="bg1"/>
                </a:solidFill>
              </a:rPr>
              <a:t>Student/Faculty Research </a:t>
            </a:r>
            <a:r>
              <a:rPr lang="en-US" sz="1600" dirty="0">
                <a:solidFill>
                  <a:schemeClr val="bg1"/>
                </a:solidFill>
              </a:rPr>
              <a:t>– 17 funded research projects</a:t>
            </a:r>
          </a:p>
          <a:p>
            <a:pPr>
              <a:defRPr/>
            </a:pPr>
            <a:endParaRPr lang="en-US" sz="1600" dirty="0">
              <a:solidFill>
                <a:schemeClr val="bg1"/>
              </a:solidFill>
            </a:endParaRPr>
          </a:p>
          <a:p>
            <a:pPr>
              <a:defRPr/>
            </a:pPr>
            <a:r>
              <a:rPr lang="en-US" sz="1800" b="1" dirty="0">
                <a:solidFill>
                  <a:schemeClr val="bg1"/>
                </a:solidFill>
              </a:rPr>
              <a:t>Internal Competitions</a:t>
            </a:r>
            <a:endParaRPr lang="en-US" sz="1600" dirty="0">
              <a:solidFill>
                <a:schemeClr val="bg1"/>
              </a:solidFill>
            </a:endParaRPr>
          </a:p>
          <a:p>
            <a:pPr marL="285750" indent="-285750">
              <a:buFont typeface="Arial" panose="020B0604020202020204" pitchFamily="34" charset="0"/>
              <a:buChar char="•"/>
              <a:defRPr/>
            </a:pPr>
            <a:r>
              <a:rPr lang="en-US" sz="1600" dirty="0" err="1">
                <a:solidFill>
                  <a:schemeClr val="bg1"/>
                </a:solidFill>
              </a:rPr>
              <a:t>McWick</a:t>
            </a:r>
            <a:r>
              <a:rPr lang="en-US" sz="1600" dirty="0">
                <a:solidFill>
                  <a:schemeClr val="bg1"/>
                </a:solidFill>
              </a:rPr>
              <a:t> Case Competition (233 students)</a:t>
            </a:r>
          </a:p>
          <a:p>
            <a:pPr marL="285750" indent="-285750">
              <a:buFont typeface="Arial" panose="020B0604020202020204" pitchFamily="34" charset="0"/>
              <a:buChar char="•"/>
              <a:defRPr/>
            </a:pPr>
            <a:r>
              <a:rPr lang="en-US" sz="1600" dirty="0">
                <a:solidFill>
                  <a:schemeClr val="bg1"/>
                </a:solidFill>
              </a:rPr>
              <a:t>Business Pitch Competition (32 students, 21 teams)</a:t>
            </a:r>
          </a:p>
          <a:p>
            <a:pPr>
              <a:defRPr/>
            </a:pPr>
            <a:endParaRPr lang="en-US" sz="1600" dirty="0">
              <a:solidFill>
                <a:schemeClr val="bg1"/>
              </a:solidFill>
            </a:endParaRPr>
          </a:p>
          <a:p>
            <a:pPr>
              <a:defRPr/>
            </a:pPr>
            <a:r>
              <a:rPr lang="en-US" sz="1800" b="1" dirty="0">
                <a:solidFill>
                  <a:schemeClr val="bg1"/>
                </a:solidFill>
              </a:rPr>
              <a:t>External Competitions</a:t>
            </a:r>
          </a:p>
          <a:p>
            <a:pPr marL="285750" indent="-285750">
              <a:buFont typeface="Arial" panose="020B0604020202020204" pitchFamily="34" charset="0"/>
              <a:buChar char="•"/>
              <a:defRPr/>
            </a:pPr>
            <a:r>
              <a:rPr lang="en-US" sz="1600" dirty="0">
                <a:solidFill>
                  <a:schemeClr val="bg1"/>
                </a:solidFill>
              </a:rPr>
              <a:t>National Team Selling Case Competition – Bloomington, IN (4 students)</a:t>
            </a:r>
          </a:p>
          <a:p>
            <a:pPr marL="285750" indent="-285750">
              <a:buFont typeface="Arial" panose="020B0604020202020204" pitchFamily="34" charset="0"/>
              <a:buChar char="•"/>
              <a:defRPr/>
            </a:pPr>
            <a:r>
              <a:rPr lang="en-US" sz="1600" dirty="0">
                <a:solidFill>
                  <a:schemeClr val="bg1"/>
                </a:solidFill>
              </a:rPr>
              <a:t>CUIBE International Business Case Competition – Boston, MA (4 students)</a:t>
            </a:r>
          </a:p>
          <a:p>
            <a:pPr marL="285750" indent="-285750">
              <a:buFont typeface="Arial" panose="020B0604020202020204" pitchFamily="34" charset="0"/>
              <a:buChar char="•"/>
              <a:defRPr/>
            </a:pPr>
            <a:r>
              <a:rPr lang="en-US" sz="1600" dirty="0">
                <a:solidFill>
                  <a:schemeClr val="bg1"/>
                </a:solidFill>
              </a:rPr>
              <a:t>CFA Research Challenge – Richmond, VA (5)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96925" y="215900"/>
            <a:ext cx="8229600" cy="1143000"/>
          </a:xfrm>
        </p:spPr>
        <p:txBody>
          <a:bodyPr/>
          <a:lstStyle/>
          <a:p>
            <a:pPr eaLnBrk="1" hangingPunct="1"/>
            <a:r>
              <a:rPr lang="en-US" altLang="en-US" smtClean="0"/>
              <a:t>2017-18 Executive Speakers</a:t>
            </a:r>
          </a:p>
        </p:txBody>
      </p:sp>
      <p:sp>
        <p:nvSpPr>
          <p:cNvPr id="4" name="Rounded Rectangle 3"/>
          <p:cNvSpPr/>
          <p:nvPr/>
        </p:nvSpPr>
        <p:spPr>
          <a:xfrm>
            <a:off x="0" y="22225"/>
            <a:ext cx="1593850" cy="1336675"/>
          </a:xfrm>
          <a:prstGeom prst="roundRect">
            <a:avLst/>
          </a:prstGeom>
          <a:solidFill>
            <a:schemeClr val="tx2"/>
          </a:solid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r>
              <a:rPr lang="en-US" sz="1800" dirty="0">
                <a:solidFill>
                  <a:prstClr val="white"/>
                </a:solidFill>
              </a:rPr>
              <a:t>Connecting</a:t>
            </a:r>
          </a:p>
        </p:txBody>
      </p:sp>
      <p:sp>
        <p:nvSpPr>
          <p:cNvPr id="11" name="AutoShape 2" descr="Image result for Dave Rosenbaum"/>
          <p:cNvSpPr>
            <a:spLocks noChangeAspect="1" noChangeArrowheads="1"/>
          </p:cNvSpPr>
          <p:nvPr/>
        </p:nvSpPr>
        <p:spPr bwMode="auto">
          <a:xfrm>
            <a:off x="155575" y="-731838"/>
            <a:ext cx="1028700" cy="1524001"/>
          </a:xfrm>
          <a:prstGeom prst="rect">
            <a:avLst/>
          </a:prstGeom>
          <a:noFill/>
          <a:extLst>
            <a:ext uri="{909E8E84-426E-40DD-AFC4-6F175D3DCCD1}">
              <a14:hiddenFill xmlns:a14="http://schemas.microsoft.com/office/drawing/2010/main">
                <a:solidFill>
                  <a:srgbClr val="FFFFFF"/>
                </a:solidFill>
              </a14:hiddenFill>
            </a:ext>
          </a:extLst>
        </p:spPr>
        <p:txBody>
          <a:bodyPr/>
          <a:lstStyle/>
          <a:p>
            <a:pPr defTabSz="457200" eaLnBrk="1" fontAlgn="auto" hangingPunct="1">
              <a:spcBef>
                <a:spcPts val="0"/>
              </a:spcBef>
              <a:spcAft>
                <a:spcPts val="0"/>
              </a:spcAft>
              <a:defRPr/>
            </a:pPr>
            <a:endParaRPr lang="en-US" sz="1800">
              <a:solidFill>
                <a:prstClr val="black"/>
              </a:solidFill>
              <a:latin typeface="Calibri"/>
              <a:ea typeface="+mn-ea"/>
            </a:endParaRPr>
          </a:p>
        </p:txBody>
      </p:sp>
      <p:sp>
        <p:nvSpPr>
          <p:cNvPr id="14" name="TextBox 13"/>
          <p:cNvSpPr txBox="1"/>
          <p:nvPr/>
        </p:nvSpPr>
        <p:spPr>
          <a:xfrm>
            <a:off x="3597275" y="2289175"/>
            <a:ext cx="2328863" cy="647700"/>
          </a:xfrm>
          <a:prstGeom prst="rect">
            <a:avLst/>
          </a:prstGeom>
          <a:noFill/>
          <a:ln w="38100">
            <a:noFill/>
          </a:ln>
        </p:spPr>
        <p:txBody>
          <a:bodyPr>
            <a:spAutoFit/>
          </a:bodyPr>
          <a:lstStyle/>
          <a:p>
            <a:pPr defTabSz="457200" eaLnBrk="1" fontAlgn="auto" hangingPunct="1">
              <a:spcBef>
                <a:spcPts val="0"/>
              </a:spcBef>
              <a:spcAft>
                <a:spcPts val="0"/>
              </a:spcAft>
              <a:defRPr/>
            </a:pPr>
            <a:r>
              <a:rPr lang="en-US" sz="1800" dirty="0">
                <a:solidFill>
                  <a:prstClr val="black"/>
                </a:solidFill>
                <a:latin typeface="Calibri"/>
                <a:ea typeface="+mn-ea"/>
              </a:rPr>
              <a:t>Word on Wall Street</a:t>
            </a:r>
          </a:p>
          <a:p>
            <a:pPr defTabSz="457200" eaLnBrk="1" fontAlgn="auto" hangingPunct="1">
              <a:spcBef>
                <a:spcPts val="0"/>
              </a:spcBef>
              <a:spcAft>
                <a:spcPts val="0"/>
              </a:spcAft>
              <a:defRPr/>
            </a:pPr>
            <a:r>
              <a:rPr lang="en-US" sz="1800" dirty="0">
                <a:solidFill>
                  <a:prstClr val="black"/>
                </a:solidFill>
                <a:latin typeface="Calibri"/>
                <a:ea typeface="+mn-ea"/>
              </a:rPr>
              <a:t>October 5, 2017</a:t>
            </a:r>
          </a:p>
        </p:txBody>
      </p:sp>
      <p:sp>
        <p:nvSpPr>
          <p:cNvPr id="12" name="AutoShape 11" descr="Image result for Wall Street sign"/>
          <p:cNvSpPr>
            <a:spLocks noChangeAspect="1" noChangeArrowheads="1"/>
          </p:cNvSpPr>
          <p:nvPr/>
        </p:nvSpPr>
        <p:spPr bwMode="auto">
          <a:xfrm>
            <a:off x="155575" y="-411163"/>
            <a:ext cx="1276350" cy="857251"/>
          </a:xfrm>
          <a:prstGeom prst="rect">
            <a:avLst/>
          </a:prstGeom>
          <a:noFill/>
          <a:extLst>
            <a:ext uri="{909E8E84-426E-40DD-AFC4-6F175D3DCCD1}">
              <a14:hiddenFill xmlns:a14="http://schemas.microsoft.com/office/drawing/2010/main">
                <a:solidFill>
                  <a:srgbClr val="FFFFFF"/>
                </a:solidFill>
              </a14:hiddenFill>
            </a:ext>
          </a:extLst>
        </p:spPr>
        <p:txBody>
          <a:bodyPr/>
          <a:lstStyle/>
          <a:p>
            <a:pPr defTabSz="457200" eaLnBrk="1" fontAlgn="auto" hangingPunct="1">
              <a:spcBef>
                <a:spcPts val="0"/>
              </a:spcBef>
              <a:spcAft>
                <a:spcPts val="0"/>
              </a:spcAft>
              <a:defRPr/>
            </a:pPr>
            <a:endParaRPr lang="en-US" sz="1800">
              <a:solidFill>
                <a:prstClr val="black"/>
              </a:solidFill>
              <a:latin typeface="Calibri"/>
              <a:ea typeface="+mn-ea"/>
            </a:endParaRPr>
          </a:p>
        </p:txBody>
      </p:sp>
      <p:pic>
        <p:nvPicPr>
          <p:cNvPr id="1434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575" y="1182688"/>
            <a:ext cx="1666875" cy="111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81063" y="2816225"/>
            <a:ext cx="3541712" cy="862013"/>
          </a:xfrm>
          <a:prstGeom prst="rect">
            <a:avLst/>
          </a:prstGeom>
          <a:noFill/>
        </p:spPr>
        <p:txBody>
          <a:bodyPr wrap="none">
            <a:spAutoFit/>
          </a:bodyPr>
          <a:lstStyle/>
          <a:p>
            <a:pPr defTabSz="457200" eaLnBrk="1" fontAlgn="auto" hangingPunct="1">
              <a:spcBef>
                <a:spcPts val="0"/>
              </a:spcBef>
              <a:spcAft>
                <a:spcPts val="0"/>
              </a:spcAft>
              <a:defRPr/>
            </a:pPr>
            <a:r>
              <a:rPr lang="en-US" sz="1600" dirty="0">
                <a:solidFill>
                  <a:prstClr val="black"/>
                </a:solidFill>
                <a:latin typeface="Calibri"/>
                <a:ea typeface="+mn-ea"/>
              </a:rPr>
              <a:t>Lynne </a:t>
            </a:r>
            <a:r>
              <a:rPr lang="en-US" sz="1600" dirty="0" err="1">
                <a:solidFill>
                  <a:prstClr val="black"/>
                </a:solidFill>
                <a:latin typeface="Calibri"/>
                <a:ea typeface="+mn-ea"/>
              </a:rPr>
              <a:t>Doughtie</a:t>
            </a:r>
            <a:endParaRPr lang="en-US" sz="1600" dirty="0">
              <a:solidFill>
                <a:prstClr val="black"/>
              </a:solidFill>
              <a:latin typeface="Calibri"/>
              <a:ea typeface="+mn-ea"/>
            </a:endParaRPr>
          </a:p>
          <a:p>
            <a:pPr defTabSz="457200" eaLnBrk="1" fontAlgn="auto" hangingPunct="1">
              <a:spcBef>
                <a:spcPts val="0"/>
              </a:spcBef>
              <a:spcAft>
                <a:spcPts val="0"/>
              </a:spcAft>
              <a:defRPr/>
            </a:pPr>
            <a:r>
              <a:rPr lang="en-US" sz="1600" dirty="0">
                <a:solidFill>
                  <a:prstClr val="black"/>
                </a:solidFill>
                <a:latin typeface="Calibri"/>
                <a:ea typeface="+mn-ea"/>
              </a:rPr>
              <a:t>US Chairman and Chief Executive, KPMG</a:t>
            </a:r>
          </a:p>
          <a:p>
            <a:pPr defTabSz="457200" eaLnBrk="1" fontAlgn="auto" hangingPunct="1">
              <a:spcBef>
                <a:spcPts val="0"/>
              </a:spcBef>
              <a:spcAft>
                <a:spcPts val="0"/>
              </a:spcAft>
              <a:defRPr/>
            </a:pPr>
            <a:r>
              <a:rPr lang="en-US" sz="1600" dirty="0">
                <a:solidFill>
                  <a:prstClr val="black"/>
                </a:solidFill>
                <a:latin typeface="Calibri"/>
                <a:ea typeface="+mn-ea"/>
              </a:rPr>
              <a:t>September 21, 2017</a:t>
            </a:r>
          </a:p>
        </p:txBody>
      </p:sp>
      <p:pic>
        <p:nvPicPr>
          <p:cNvPr id="1434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26138" y="1503363"/>
            <a:ext cx="1214437"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5926138" y="2717800"/>
            <a:ext cx="2844800" cy="1077913"/>
          </a:xfrm>
          <a:prstGeom prst="rect">
            <a:avLst/>
          </a:prstGeom>
          <a:noFill/>
          <a:ln w="38100">
            <a:noFill/>
          </a:ln>
        </p:spPr>
        <p:txBody>
          <a:bodyPr>
            <a:spAutoFit/>
          </a:bodyPr>
          <a:lstStyle/>
          <a:p>
            <a:pPr defTabSz="457200" eaLnBrk="1" fontAlgn="auto" hangingPunct="1">
              <a:spcBef>
                <a:spcPts val="0"/>
              </a:spcBef>
              <a:spcAft>
                <a:spcPts val="0"/>
              </a:spcAft>
              <a:defRPr/>
            </a:pPr>
            <a:r>
              <a:rPr lang="en-US" sz="1600" dirty="0">
                <a:solidFill>
                  <a:prstClr val="black"/>
                </a:solidFill>
                <a:latin typeface="Calibri"/>
                <a:ea typeface="+mn-ea"/>
              </a:rPr>
              <a:t>Michael Walrath</a:t>
            </a:r>
          </a:p>
          <a:p>
            <a:pPr defTabSz="457200" eaLnBrk="1" fontAlgn="auto" hangingPunct="1">
              <a:spcBef>
                <a:spcPts val="0"/>
              </a:spcBef>
              <a:spcAft>
                <a:spcPts val="0"/>
              </a:spcAft>
              <a:defRPr/>
            </a:pPr>
            <a:r>
              <a:rPr lang="en-US" sz="1600" dirty="0">
                <a:solidFill>
                  <a:prstClr val="black"/>
                </a:solidFill>
                <a:latin typeface="Calibri"/>
                <a:ea typeface="+mn-ea"/>
              </a:rPr>
              <a:t>Serial Investor, Founder, Advisor</a:t>
            </a:r>
          </a:p>
          <a:p>
            <a:pPr defTabSz="457200" eaLnBrk="1" fontAlgn="auto" hangingPunct="1">
              <a:spcBef>
                <a:spcPts val="0"/>
              </a:spcBef>
              <a:spcAft>
                <a:spcPts val="0"/>
              </a:spcAft>
              <a:defRPr/>
            </a:pPr>
            <a:r>
              <a:rPr lang="en-US" sz="1600" dirty="0">
                <a:solidFill>
                  <a:prstClr val="black"/>
                </a:solidFill>
                <a:latin typeface="Calibri"/>
                <a:ea typeface="+mn-ea"/>
              </a:rPr>
              <a:t>Chairman of </a:t>
            </a:r>
            <a:r>
              <a:rPr lang="en-US" sz="1600" dirty="0" err="1">
                <a:solidFill>
                  <a:prstClr val="black"/>
                </a:solidFill>
                <a:latin typeface="Calibri"/>
                <a:ea typeface="+mn-ea"/>
              </a:rPr>
              <a:t>Yext</a:t>
            </a:r>
            <a:r>
              <a:rPr lang="en-US" sz="1600" dirty="0">
                <a:solidFill>
                  <a:prstClr val="black"/>
                </a:solidFill>
                <a:latin typeface="Calibri"/>
                <a:ea typeface="+mn-ea"/>
              </a:rPr>
              <a:t> </a:t>
            </a:r>
          </a:p>
          <a:p>
            <a:pPr defTabSz="457200" eaLnBrk="1" fontAlgn="auto" hangingPunct="1">
              <a:spcBef>
                <a:spcPts val="0"/>
              </a:spcBef>
              <a:spcAft>
                <a:spcPts val="0"/>
              </a:spcAft>
              <a:defRPr/>
            </a:pPr>
            <a:r>
              <a:rPr lang="en-US" sz="1600" dirty="0">
                <a:solidFill>
                  <a:prstClr val="black"/>
                </a:solidFill>
                <a:latin typeface="Calibri"/>
                <a:ea typeface="+mn-ea"/>
              </a:rPr>
              <a:t>Spring 2018</a:t>
            </a:r>
          </a:p>
        </p:txBody>
      </p:sp>
      <p:sp>
        <p:nvSpPr>
          <p:cNvPr id="13" name="TextBox 12"/>
          <p:cNvSpPr txBox="1"/>
          <p:nvPr/>
        </p:nvSpPr>
        <p:spPr>
          <a:xfrm>
            <a:off x="793750" y="5700713"/>
            <a:ext cx="3827463" cy="831850"/>
          </a:xfrm>
          <a:prstGeom prst="rect">
            <a:avLst/>
          </a:prstGeom>
          <a:noFill/>
        </p:spPr>
        <p:txBody>
          <a:bodyPr wrap="none">
            <a:spAutoFit/>
          </a:bodyPr>
          <a:lstStyle/>
          <a:p>
            <a:pPr defTabSz="457200" eaLnBrk="1" fontAlgn="auto" hangingPunct="1">
              <a:spcBef>
                <a:spcPts val="0"/>
              </a:spcBef>
              <a:spcAft>
                <a:spcPts val="0"/>
              </a:spcAft>
              <a:defRPr/>
            </a:pPr>
            <a:r>
              <a:rPr lang="en-US" sz="1600" dirty="0">
                <a:solidFill>
                  <a:prstClr val="black"/>
                </a:solidFill>
                <a:latin typeface="Calibri"/>
                <a:ea typeface="+mn-ea"/>
              </a:rPr>
              <a:t>Bill McDonald</a:t>
            </a:r>
          </a:p>
          <a:p>
            <a:pPr defTabSz="457200" eaLnBrk="1" fontAlgn="auto" hangingPunct="1">
              <a:spcBef>
                <a:spcPts val="0"/>
              </a:spcBef>
              <a:spcAft>
                <a:spcPts val="0"/>
              </a:spcAft>
              <a:defRPr/>
            </a:pPr>
            <a:r>
              <a:rPr lang="en-US" sz="1600" dirty="0">
                <a:solidFill>
                  <a:prstClr val="black"/>
                </a:solidFill>
                <a:latin typeface="Calibri"/>
                <a:ea typeface="+mn-ea"/>
              </a:rPr>
              <a:t>(</a:t>
            </a:r>
            <a:r>
              <a:rPr lang="en-US" sz="1600" dirty="0" err="1">
                <a:solidFill>
                  <a:prstClr val="black"/>
                </a:solidFill>
                <a:latin typeface="Calibri"/>
                <a:ea typeface="+mn-ea"/>
              </a:rPr>
              <a:t>Retd</a:t>
            </a:r>
            <a:r>
              <a:rPr lang="en-US" sz="1600" dirty="0">
                <a:solidFill>
                  <a:prstClr val="black"/>
                </a:solidFill>
                <a:latin typeface="Calibri"/>
                <a:ea typeface="+mn-ea"/>
              </a:rPr>
              <a:t>) EVP Brand Management, Capital One</a:t>
            </a:r>
          </a:p>
          <a:p>
            <a:pPr defTabSz="457200" eaLnBrk="1" fontAlgn="auto" hangingPunct="1">
              <a:spcBef>
                <a:spcPts val="0"/>
              </a:spcBef>
              <a:spcAft>
                <a:spcPts val="0"/>
              </a:spcAft>
              <a:defRPr/>
            </a:pPr>
            <a:r>
              <a:rPr lang="en-US" sz="1600" dirty="0">
                <a:solidFill>
                  <a:prstClr val="black"/>
                </a:solidFill>
                <a:latin typeface="Calibri"/>
                <a:ea typeface="+mn-ea"/>
              </a:rPr>
              <a:t>November 8, 2017</a:t>
            </a:r>
          </a:p>
        </p:txBody>
      </p:sp>
      <p:sp>
        <p:nvSpPr>
          <p:cNvPr id="15" name="TextBox 14"/>
          <p:cNvSpPr txBox="1"/>
          <p:nvPr/>
        </p:nvSpPr>
        <p:spPr>
          <a:xfrm>
            <a:off x="4354513" y="4959350"/>
            <a:ext cx="2690812" cy="830263"/>
          </a:xfrm>
          <a:prstGeom prst="rect">
            <a:avLst/>
          </a:prstGeom>
          <a:noFill/>
        </p:spPr>
        <p:txBody>
          <a:bodyPr wrap="none">
            <a:spAutoFit/>
          </a:bodyPr>
          <a:lstStyle/>
          <a:p>
            <a:pPr defTabSz="457200" eaLnBrk="1" fontAlgn="auto" hangingPunct="1">
              <a:spcBef>
                <a:spcPts val="0"/>
              </a:spcBef>
              <a:spcAft>
                <a:spcPts val="0"/>
              </a:spcAft>
              <a:defRPr/>
            </a:pPr>
            <a:r>
              <a:rPr lang="en-US" sz="1600" dirty="0">
                <a:solidFill>
                  <a:prstClr val="black"/>
                </a:solidFill>
                <a:latin typeface="Calibri"/>
                <a:ea typeface="+mn-ea"/>
              </a:rPr>
              <a:t>Mike </a:t>
            </a:r>
            <a:r>
              <a:rPr lang="en-US" sz="1600" dirty="0" err="1">
                <a:solidFill>
                  <a:prstClr val="black"/>
                </a:solidFill>
                <a:latin typeface="Calibri"/>
                <a:ea typeface="+mn-ea"/>
              </a:rPr>
              <a:t>Piwowar</a:t>
            </a:r>
            <a:r>
              <a:rPr lang="en-US" sz="1600" dirty="0">
                <a:solidFill>
                  <a:prstClr val="black"/>
                </a:solidFill>
                <a:latin typeface="Calibri"/>
                <a:ea typeface="+mn-ea"/>
              </a:rPr>
              <a:t> (Watts Lecture)</a:t>
            </a:r>
          </a:p>
          <a:p>
            <a:pPr defTabSz="457200" eaLnBrk="1" fontAlgn="auto" hangingPunct="1">
              <a:spcBef>
                <a:spcPts val="0"/>
              </a:spcBef>
              <a:spcAft>
                <a:spcPts val="0"/>
              </a:spcAft>
              <a:defRPr/>
            </a:pPr>
            <a:r>
              <a:rPr lang="en-US" sz="1600" dirty="0">
                <a:solidFill>
                  <a:prstClr val="black"/>
                </a:solidFill>
                <a:latin typeface="Calibri"/>
                <a:ea typeface="+mn-ea"/>
              </a:rPr>
              <a:t>US SEC Commissioner</a:t>
            </a:r>
          </a:p>
          <a:p>
            <a:pPr defTabSz="457200" eaLnBrk="1" fontAlgn="auto" hangingPunct="1">
              <a:spcBef>
                <a:spcPts val="0"/>
              </a:spcBef>
              <a:spcAft>
                <a:spcPts val="0"/>
              </a:spcAft>
              <a:defRPr/>
            </a:pPr>
            <a:r>
              <a:rPr lang="en-US" sz="1600" dirty="0">
                <a:solidFill>
                  <a:prstClr val="black"/>
                </a:solidFill>
                <a:latin typeface="Calibri"/>
                <a:ea typeface="+mn-ea"/>
              </a:rPr>
              <a:t>February 6, 2018</a:t>
            </a:r>
          </a:p>
        </p:txBody>
      </p:sp>
      <p:pic>
        <p:nvPicPr>
          <p:cNvPr id="1434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2775" y="3422650"/>
            <a:ext cx="11906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8050" y="1563688"/>
            <a:ext cx="187642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08050" y="3968750"/>
            <a:ext cx="10953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C-Suite Conversations</a:t>
            </a:r>
          </a:p>
        </p:txBody>
      </p:sp>
      <p:sp>
        <p:nvSpPr>
          <p:cNvPr id="4" name="Rounded Rectangle 3"/>
          <p:cNvSpPr/>
          <p:nvPr/>
        </p:nvSpPr>
        <p:spPr>
          <a:xfrm>
            <a:off x="0" y="22225"/>
            <a:ext cx="1593850" cy="1336675"/>
          </a:xfrm>
          <a:prstGeom prst="roundRect">
            <a:avLst/>
          </a:prstGeom>
          <a:solidFill>
            <a:schemeClr val="tx2"/>
          </a:solid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r>
              <a:rPr lang="en-US" sz="1800" dirty="0">
                <a:solidFill>
                  <a:prstClr val="white"/>
                </a:solidFill>
              </a:rPr>
              <a:t>Connecting</a:t>
            </a:r>
          </a:p>
        </p:txBody>
      </p:sp>
      <p:sp>
        <p:nvSpPr>
          <p:cNvPr id="5" name="TextBox 4"/>
          <p:cNvSpPr txBox="1"/>
          <p:nvPr/>
        </p:nvSpPr>
        <p:spPr>
          <a:xfrm>
            <a:off x="2300288" y="5578475"/>
            <a:ext cx="2543175" cy="923925"/>
          </a:xfrm>
          <a:prstGeom prst="rect">
            <a:avLst/>
          </a:prstGeom>
          <a:noFill/>
        </p:spPr>
        <p:txBody>
          <a:bodyPr wrap="none">
            <a:spAutoFit/>
          </a:bodyPr>
          <a:lstStyle/>
          <a:p>
            <a:pPr defTabSz="457200" eaLnBrk="1" fontAlgn="auto" hangingPunct="1">
              <a:spcBef>
                <a:spcPts val="0"/>
              </a:spcBef>
              <a:spcAft>
                <a:spcPts val="0"/>
              </a:spcAft>
              <a:defRPr/>
            </a:pPr>
            <a:r>
              <a:rPr lang="en-US" sz="1800" dirty="0">
                <a:solidFill>
                  <a:prstClr val="black"/>
                </a:solidFill>
                <a:latin typeface="Calibri"/>
                <a:ea typeface="+mn-ea"/>
              </a:rPr>
              <a:t>Bill Nash</a:t>
            </a:r>
          </a:p>
          <a:p>
            <a:pPr defTabSz="457200" eaLnBrk="1" fontAlgn="auto" hangingPunct="1">
              <a:spcBef>
                <a:spcPts val="0"/>
              </a:spcBef>
              <a:spcAft>
                <a:spcPts val="0"/>
              </a:spcAft>
              <a:defRPr/>
            </a:pPr>
            <a:r>
              <a:rPr lang="en-US" sz="1800" dirty="0">
                <a:solidFill>
                  <a:prstClr val="black"/>
                </a:solidFill>
                <a:latin typeface="Calibri"/>
                <a:ea typeface="+mn-ea"/>
              </a:rPr>
              <a:t>President &amp; CEO, CarMax</a:t>
            </a:r>
          </a:p>
          <a:p>
            <a:pPr defTabSz="457200" eaLnBrk="1" fontAlgn="auto" hangingPunct="1">
              <a:spcBef>
                <a:spcPts val="0"/>
              </a:spcBef>
              <a:spcAft>
                <a:spcPts val="0"/>
              </a:spcAft>
              <a:defRPr/>
            </a:pPr>
            <a:r>
              <a:rPr lang="en-US" sz="1800" dirty="0">
                <a:solidFill>
                  <a:prstClr val="black"/>
                </a:solidFill>
                <a:latin typeface="Calibri"/>
                <a:ea typeface="+mn-ea"/>
              </a:rPr>
              <a:t>November 15, 2017</a:t>
            </a:r>
          </a:p>
        </p:txBody>
      </p:sp>
      <p:sp>
        <p:nvSpPr>
          <p:cNvPr id="13" name="TextBox 12"/>
          <p:cNvSpPr txBox="1"/>
          <p:nvPr/>
        </p:nvSpPr>
        <p:spPr>
          <a:xfrm>
            <a:off x="2757488" y="2730500"/>
            <a:ext cx="1814512" cy="1200150"/>
          </a:xfrm>
          <a:prstGeom prst="rect">
            <a:avLst/>
          </a:prstGeom>
          <a:noFill/>
        </p:spPr>
        <p:txBody>
          <a:bodyPr wrap="none">
            <a:spAutoFit/>
          </a:bodyPr>
          <a:lstStyle/>
          <a:p>
            <a:pPr defTabSz="457200" eaLnBrk="1" fontAlgn="auto" hangingPunct="1">
              <a:spcBef>
                <a:spcPts val="0"/>
              </a:spcBef>
              <a:spcAft>
                <a:spcPts val="0"/>
              </a:spcAft>
              <a:defRPr/>
            </a:pPr>
            <a:r>
              <a:rPr lang="en-US" sz="1800" dirty="0">
                <a:solidFill>
                  <a:prstClr val="black"/>
                </a:solidFill>
                <a:latin typeface="Calibri"/>
                <a:ea typeface="+mn-ea"/>
              </a:rPr>
              <a:t>Bill Rogers</a:t>
            </a:r>
          </a:p>
          <a:p>
            <a:pPr defTabSz="457200" eaLnBrk="1" fontAlgn="auto" hangingPunct="1">
              <a:spcBef>
                <a:spcPts val="0"/>
              </a:spcBef>
              <a:spcAft>
                <a:spcPts val="0"/>
              </a:spcAft>
              <a:defRPr/>
            </a:pPr>
            <a:r>
              <a:rPr lang="en-US" sz="1800" dirty="0">
                <a:solidFill>
                  <a:prstClr val="black"/>
                </a:solidFill>
                <a:latin typeface="Calibri"/>
                <a:ea typeface="+mn-ea"/>
              </a:rPr>
              <a:t>Chairman &amp; </a:t>
            </a:r>
          </a:p>
          <a:p>
            <a:pPr defTabSz="457200" eaLnBrk="1" fontAlgn="auto" hangingPunct="1">
              <a:spcBef>
                <a:spcPts val="0"/>
              </a:spcBef>
              <a:spcAft>
                <a:spcPts val="0"/>
              </a:spcAft>
              <a:defRPr/>
            </a:pPr>
            <a:r>
              <a:rPr lang="en-US" sz="1800" dirty="0">
                <a:solidFill>
                  <a:prstClr val="black"/>
                </a:solidFill>
                <a:latin typeface="Calibri"/>
                <a:ea typeface="+mn-ea"/>
              </a:rPr>
              <a:t>CEO, SunTrust</a:t>
            </a:r>
          </a:p>
          <a:p>
            <a:pPr defTabSz="457200" eaLnBrk="1" fontAlgn="auto" hangingPunct="1">
              <a:spcBef>
                <a:spcPts val="0"/>
              </a:spcBef>
              <a:spcAft>
                <a:spcPts val="0"/>
              </a:spcAft>
              <a:defRPr/>
            </a:pPr>
            <a:r>
              <a:rPr lang="en-US" sz="1800" dirty="0">
                <a:solidFill>
                  <a:prstClr val="black"/>
                </a:solidFill>
                <a:latin typeface="Calibri"/>
                <a:ea typeface="+mn-ea"/>
              </a:rPr>
              <a:t>October 12, 2017</a:t>
            </a:r>
          </a:p>
        </p:txBody>
      </p:sp>
      <p:pic>
        <p:nvPicPr>
          <p:cNvPr id="16390" name="Picture 2" descr="https://dl.boxcloud.com/api/2.0/internal_files/211739793421/versions/223846992909/representations/jpg_paged_2048x2048/content/1.jpg?access_token=1!v2P-HrXInwYIuLMiExhrDayGamYfPcZ-MbAKn4plTjib4LNgHpNOsTYimIi7oJWwJWexVghotmaRWngQYHzh5GdDbBkcv5_tFliGI0F6lAHWSD-KYKNW9ZTWrqS0SPjs2F53aaiETqDElheEZ9cmDlDDnn0cInUve23ec9IN5RyunUCKkGNlGFiGpxC0Z0t-0vLy7zI-LeC9-6ceUVCpemPG6PRWs1Fyh7QWzTXkAS17rz30Mfkw3BdRG5X7aO3Y-nuaWrSuV0rS_qEW77ogjAr5cg5iGdnt36FLEkjm8lScXfsZTp54Qv_brJKgEjPFqgAjpiJbbGxTgiDfEBQn4NKRa9IRq4nLCyPCl0XfrnNUOa1mCunbm7w6mPjtlFlRq4HX8H_ihVYm-bdH&amp;box_client_name=box-content-preview&amp;box_client_version=1.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225" y="3959225"/>
            <a:ext cx="11366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descr="https://dl.boxcloud.com/api/2.0/internal_files/207211972859/versions/219163667195/representations/jpg_paged_2048x2048/content/1.jpg?access_token=1!3kVEjDt_So3ZvhbcU4a7z2K7K-hxnJWSeElK1Lv2tY6KYL42C4ShSzQxL3cvFd1Gy8raihBCItIVbMvIBCS4G2HkXg6M7rrgfoEUmqY6jqPfGG-CteuGfDu4nh3dl_G5mKsBNQM9GDrMESuvp9kMYwvUbcEKksQ1JkTnIWdydoy-QXNOttAo1VqwA5mqsPNals2nXbQYqQDYyZ5Bc-brwYvqp8JGvqHM8FjMQVnEHGLi2Dhlsa-d5mWJ1l55b3zqK6zG7AwERRRWnxP37-smqSAig6JS9rBaEWp4Azy6B8hau4UBx_xIzUJlVgthVhFgt_OKt57TKCatGbu-qaX6r-RPmqXiLK7sCE3JVcWCEh97f2VtjhXE11FAvnt0HmcNbHXmT74V1NHw0-5F&amp;box_client_name=box-content-preview&amp;box_client_version=1.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138238"/>
            <a:ext cx="1023938"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800600" y="1668463"/>
            <a:ext cx="3201988" cy="584200"/>
          </a:xfrm>
          <a:prstGeom prst="rect">
            <a:avLst/>
          </a:prstGeom>
          <a:noFill/>
        </p:spPr>
        <p:txBody>
          <a:bodyPr wrap="none">
            <a:spAutoFit/>
          </a:bodyPr>
          <a:lstStyle/>
          <a:p>
            <a:pPr defTabSz="457200" eaLnBrk="1" fontAlgn="auto" hangingPunct="1">
              <a:spcBef>
                <a:spcPts val="0"/>
              </a:spcBef>
              <a:spcAft>
                <a:spcPts val="0"/>
              </a:spcAft>
              <a:defRPr/>
            </a:pPr>
            <a:r>
              <a:rPr lang="en-US" sz="3200" dirty="0">
                <a:solidFill>
                  <a:prstClr val="black"/>
                </a:solidFill>
                <a:latin typeface="Calibri"/>
                <a:ea typeface="+mn-ea"/>
              </a:rPr>
              <a:t>MORE TO COME…</a:t>
            </a:r>
          </a:p>
        </p:txBody>
      </p:sp>
      <p:sp>
        <p:nvSpPr>
          <p:cNvPr id="3" name="Rectangle 2"/>
          <p:cNvSpPr/>
          <p:nvPr/>
        </p:nvSpPr>
        <p:spPr>
          <a:xfrm>
            <a:off x="228600" y="3086100"/>
            <a:ext cx="2206625" cy="1200150"/>
          </a:xfrm>
          <a:prstGeom prst="rect">
            <a:avLst/>
          </a:prstGeom>
        </p:spPr>
        <p:txBody>
          <a:bodyPr wrap="none">
            <a:spAutoFit/>
          </a:bodyPr>
          <a:lstStyle/>
          <a:p>
            <a:pPr defTabSz="457200" eaLnBrk="1" fontAlgn="auto" hangingPunct="1">
              <a:spcBef>
                <a:spcPts val="0"/>
              </a:spcBef>
              <a:spcAft>
                <a:spcPts val="0"/>
              </a:spcAft>
              <a:defRPr/>
            </a:pPr>
            <a:r>
              <a:rPr lang="en-US" sz="18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Beto</a:t>
            </a:r>
            <a:r>
              <a:rPr lang="en-US" sz="1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Guajardo</a:t>
            </a:r>
          </a:p>
          <a:p>
            <a:pPr defTabSz="457200" eaLnBrk="1" fontAlgn="auto" hangingPunct="1">
              <a:spcBef>
                <a:spcPts val="0"/>
              </a:spcBef>
              <a:spcAft>
                <a:spcPts val="0"/>
              </a:spcAft>
              <a:defRPr/>
            </a:pPr>
            <a:r>
              <a:rPr lang="en-US" sz="1800" dirty="0">
                <a:solidFill>
                  <a:prstClr val="black"/>
                </a:solidFill>
                <a:latin typeface="Calibri" panose="020F0502020204030204" pitchFamily="34" charset="0"/>
                <a:ea typeface="Calibri" panose="020F0502020204030204" pitchFamily="34" charset="0"/>
                <a:cs typeface="Times New Roman" panose="02020603050405020304" pitchFamily="18" charset="0"/>
              </a:rPr>
              <a:t>Senior VP of Strategy </a:t>
            </a:r>
          </a:p>
          <a:p>
            <a:pPr defTabSz="457200" eaLnBrk="1" fontAlgn="auto" hangingPunct="1">
              <a:spcBef>
                <a:spcPts val="0"/>
              </a:spcBef>
              <a:spcAft>
                <a:spcPts val="0"/>
              </a:spcAft>
              <a:defRPr/>
            </a:pPr>
            <a:r>
              <a:rPr lang="en-US" sz="1800" dirty="0">
                <a:solidFill>
                  <a:prstClr val="black"/>
                </a:solidFill>
                <a:latin typeface="Calibri" panose="020F0502020204030204" pitchFamily="34" charset="0"/>
                <a:ea typeface="+mn-ea"/>
                <a:cs typeface="Times New Roman" panose="02020603050405020304" pitchFamily="18" charset="0"/>
              </a:rPr>
              <a:t>Starbucks Corp.</a:t>
            </a:r>
          </a:p>
          <a:p>
            <a:pPr defTabSz="457200" eaLnBrk="1" fontAlgn="auto" hangingPunct="1">
              <a:spcBef>
                <a:spcPts val="0"/>
              </a:spcBef>
              <a:spcAft>
                <a:spcPts val="0"/>
              </a:spcAft>
              <a:defRPr/>
            </a:pPr>
            <a:r>
              <a:rPr lang="en-US" sz="1800" dirty="0">
                <a:solidFill>
                  <a:prstClr val="black"/>
                </a:solidFill>
                <a:latin typeface="Calibri" panose="020F0502020204030204" pitchFamily="34" charset="0"/>
                <a:ea typeface="+mn-ea"/>
                <a:cs typeface="Times New Roman" panose="02020603050405020304" pitchFamily="18" charset="0"/>
              </a:rPr>
              <a:t>September 26, 2017</a:t>
            </a:r>
            <a:endParaRPr lang="en-US" sz="1800" dirty="0">
              <a:solidFill>
                <a:prstClr val="black"/>
              </a:solidFill>
              <a:latin typeface="Calibri"/>
              <a:ea typeface="+mn-ea"/>
            </a:endParaRPr>
          </a:p>
        </p:txBody>
      </p:sp>
      <p:pic>
        <p:nvPicPr>
          <p:cNvPr id="16394"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975" y="1597025"/>
            <a:ext cx="11731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370513" y="4137025"/>
            <a:ext cx="2062162" cy="923925"/>
          </a:xfrm>
          <a:prstGeom prst="rect">
            <a:avLst/>
          </a:prstGeom>
          <a:noFill/>
        </p:spPr>
        <p:txBody>
          <a:bodyPr wrap="none">
            <a:spAutoFit/>
          </a:bodyPr>
          <a:lstStyle/>
          <a:p>
            <a:pPr defTabSz="457200" eaLnBrk="1" fontAlgn="auto" hangingPunct="1">
              <a:spcBef>
                <a:spcPts val="0"/>
              </a:spcBef>
              <a:spcAft>
                <a:spcPts val="0"/>
              </a:spcAft>
              <a:defRPr/>
            </a:pPr>
            <a:r>
              <a:rPr lang="en-US" sz="1800" dirty="0">
                <a:solidFill>
                  <a:prstClr val="black"/>
                </a:solidFill>
                <a:latin typeface="Calibri"/>
                <a:ea typeface="+mn-ea"/>
              </a:rPr>
              <a:t>Tom Monahan</a:t>
            </a:r>
          </a:p>
          <a:p>
            <a:pPr defTabSz="457200" eaLnBrk="1" fontAlgn="auto" hangingPunct="1">
              <a:spcBef>
                <a:spcPts val="0"/>
              </a:spcBef>
              <a:spcAft>
                <a:spcPts val="0"/>
              </a:spcAft>
              <a:defRPr/>
            </a:pPr>
            <a:r>
              <a:rPr lang="en-US" sz="1800" dirty="0">
                <a:solidFill>
                  <a:prstClr val="black"/>
                </a:solidFill>
                <a:latin typeface="Calibri"/>
                <a:ea typeface="+mn-ea"/>
              </a:rPr>
              <a:t>CEO, CEB Inc. (</a:t>
            </a:r>
            <a:r>
              <a:rPr lang="en-US" sz="1800" dirty="0" err="1">
                <a:solidFill>
                  <a:prstClr val="black"/>
                </a:solidFill>
                <a:latin typeface="Calibri"/>
                <a:ea typeface="+mn-ea"/>
              </a:rPr>
              <a:t>retd</a:t>
            </a:r>
            <a:r>
              <a:rPr lang="en-US" sz="1800" dirty="0">
                <a:solidFill>
                  <a:prstClr val="black"/>
                </a:solidFill>
                <a:latin typeface="Calibri"/>
                <a:ea typeface="+mn-ea"/>
              </a:rPr>
              <a:t>.)</a:t>
            </a:r>
          </a:p>
          <a:p>
            <a:pPr defTabSz="457200" eaLnBrk="1" fontAlgn="auto" hangingPunct="1">
              <a:spcBef>
                <a:spcPts val="0"/>
              </a:spcBef>
              <a:spcAft>
                <a:spcPts val="0"/>
              </a:spcAft>
              <a:defRPr/>
            </a:pPr>
            <a:r>
              <a:rPr lang="en-US" sz="1800" dirty="0">
                <a:solidFill>
                  <a:prstClr val="black"/>
                </a:solidFill>
                <a:latin typeface="Calibri"/>
                <a:ea typeface="+mn-ea"/>
              </a:rPr>
              <a:t>February 13, 2018</a:t>
            </a:r>
          </a:p>
        </p:txBody>
      </p:sp>
      <p:pic>
        <p:nvPicPr>
          <p:cNvPr id="16396"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16550" y="273367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7350" y="155575"/>
            <a:ext cx="8229600" cy="1143000"/>
          </a:xfrm>
        </p:spPr>
        <p:txBody>
          <a:bodyPr/>
          <a:lstStyle/>
          <a:p>
            <a:pPr eaLnBrk="1" hangingPunct="1"/>
            <a:r>
              <a:rPr lang="en-US" altLang="en-US" smtClean="0"/>
              <a:t>In-Residence</a:t>
            </a:r>
          </a:p>
        </p:txBody>
      </p:sp>
      <p:pic>
        <p:nvPicPr>
          <p:cNvPr id="1843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8525" y="1449388"/>
            <a:ext cx="147478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descr="http://bloximages.newyork1.vip.townnews.com/richmond.com/content/tncms/assets/v3/editorial/d/5d/d5d9001b-a73f-5024-b3c9-2fcfbb565d5a/575eed291477b.image.jpg?resize=300%2C2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5163" y="1287463"/>
            <a:ext cx="1849437"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8000" y="3414713"/>
            <a:ext cx="12096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492750" y="5018088"/>
            <a:ext cx="2085975" cy="830262"/>
          </a:xfrm>
          <a:prstGeom prst="rect">
            <a:avLst/>
          </a:prstGeom>
          <a:noFill/>
        </p:spPr>
        <p:txBody>
          <a:bodyPr wrap="none">
            <a:spAutoFit/>
          </a:bodyPr>
          <a:lstStyle/>
          <a:p>
            <a:pPr defTabSz="457200" eaLnBrk="1" fontAlgn="auto" hangingPunct="1">
              <a:spcBef>
                <a:spcPts val="0"/>
              </a:spcBef>
              <a:spcAft>
                <a:spcPts val="0"/>
              </a:spcAft>
              <a:defRPr/>
            </a:pPr>
            <a:r>
              <a:rPr lang="en-US" sz="1600" dirty="0">
                <a:solidFill>
                  <a:prstClr val="black"/>
                </a:solidFill>
                <a:latin typeface="Calibri"/>
                <a:ea typeface="+mn-ea"/>
              </a:rPr>
              <a:t>John Adams</a:t>
            </a:r>
          </a:p>
          <a:p>
            <a:pPr defTabSz="457200" eaLnBrk="1" fontAlgn="auto" hangingPunct="1">
              <a:spcBef>
                <a:spcPts val="0"/>
              </a:spcBef>
              <a:spcAft>
                <a:spcPts val="0"/>
              </a:spcAft>
              <a:defRPr/>
            </a:pPr>
            <a:r>
              <a:rPr lang="en-US" sz="1600" dirty="0">
                <a:solidFill>
                  <a:prstClr val="black"/>
                </a:solidFill>
                <a:latin typeface="Calibri"/>
                <a:ea typeface="+mn-ea"/>
              </a:rPr>
              <a:t>Martin Agency (ret)</a:t>
            </a:r>
          </a:p>
          <a:p>
            <a:pPr defTabSz="457200" eaLnBrk="1" fontAlgn="auto" hangingPunct="1">
              <a:spcBef>
                <a:spcPts val="0"/>
              </a:spcBef>
              <a:spcAft>
                <a:spcPts val="0"/>
              </a:spcAft>
              <a:defRPr/>
            </a:pPr>
            <a:r>
              <a:rPr lang="en-US" sz="1600" dirty="0">
                <a:solidFill>
                  <a:prstClr val="black"/>
                </a:solidFill>
                <a:latin typeface="Calibri"/>
                <a:ea typeface="+mn-ea"/>
              </a:rPr>
              <a:t>Executive In-Residence</a:t>
            </a:r>
          </a:p>
        </p:txBody>
      </p:sp>
      <p:sp>
        <p:nvSpPr>
          <p:cNvPr id="7" name="TextBox 6"/>
          <p:cNvSpPr txBox="1"/>
          <p:nvPr/>
        </p:nvSpPr>
        <p:spPr>
          <a:xfrm>
            <a:off x="7062788" y="2724150"/>
            <a:ext cx="2259012" cy="1570038"/>
          </a:xfrm>
          <a:prstGeom prst="rect">
            <a:avLst/>
          </a:prstGeom>
          <a:noFill/>
        </p:spPr>
        <p:txBody>
          <a:bodyPr>
            <a:spAutoFit/>
          </a:bodyPr>
          <a:lstStyle/>
          <a:p>
            <a:pPr defTabSz="457200" eaLnBrk="1" fontAlgn="auto" hangingPunct="1">
              <a:spcBef>
                <a:spcPts val="0"/>
              </a:spcBef>
              <a:spcAft>
                <a:spcPts val="0"/>
              </a:spcAft>
              <a:defRPr/>
            </a:pPr>
            <a:r>
              <a:rPr lang="en-US" sz="1600" dirty="0">
                <a:solidFill>
                  <a:prstClr val="black"/>
                </a:solidFill>
                <a:latin typeface="Calibri"/>
                <a:ea typeface="+mn-ea"/>
              </a:rPr>
              <a:t>Katherine Busser</a:t>
            </a:r>
          </a:p>
          <a:p>
            <a:pPr defTabSz="457200" eaLnBrk="1" fontAlgn="auto" hangingPunct="1">
              <a:spcBef>
                <a:spcPts val="0"/>
              </a:spcBef>
              <a:spcAft>
                <a:spcPts val="0"/>
              </a:spcAft>
              <a:defRPr/>
            </a:pPr>
            <a:r>
              <a:rPr lang="en-US" sz="1600" dirty="0">
                <a:solidFill>
                  <a:prstClr val="black"/>
                </a:solidFill>
                <a:latin typeface="Calibri"/>
                <a:ea typeface="+mn-ea"/>
              </a:rPr>
              <a:t>Capital One (ret) and </a:t>
            </a:r>
          </a:p>
          <a:p>
            <a:pPr defTabSz="457200" eaLnBrk="1" fontAlgn="auto" hangingPunct="1">
              <a:spcBef>
                <a:spcPts val="0"/>
              </a:spcBef>
              <a:spcAft>
                <a:spcPts val="0"/>
              </a:spcAft>
              <a:defRPr/>
            </a:pPr>
            <a:r>
              <a:rPr lang="en-US" sz="1600" dirty="0">
                <a:solidFill>
                  <a:prstClr val="black"/>
                </a:solidFill>
                <a:latin typeface="Calibri"/>
                <a:ea typeface="+mn-ea"/>
              </a:rPr>
              <a:t>Virginia Children’s Hospital</a:t>
            </a:r>
          </a:p>
          <a:p>
            <a:pPr defTabSz="457200" eaLnBrk="1" fontAlgn="auto" hangingPunct="1">
              <a:spcBef>
                <a:spcPts val="0"/>
              </a:spcBef>
              <a:spcAft>
                <a:spcPts val="0"/>
              </a:spcAft>
              <a:defRPr/>
            </a:pPr>
            <a:r>
              <a:rPr lang="en-US" sz="1600" dirty="0">
                <a:solidFill>
                  <a:prstClr val="black"/>
                </a:solidFill>
                <a:latin typeface="Calibri"/>
                <a:ea typeface="+mn-ea"/>
              </a:rPr>
              <a:t>Alliance  </a:t>
            </a:r>
          </a:p>
          <a:p>
            <a:pPr defTabSz="457200" eaLnBrk="1" fontAlgn="auto" hangingPunct="1">
              <a:spcBef>
                <a:spcPts val="0"/>
              </a:spcBef>
              <a:spcAft>
                <a:spcPts val="0"/>
              </a:spcAft>
              <a:defRPr/>
            </a:pPr>
            <a:r>
              <a:rPr lang="en-US" sz="1600" dirty="0">
                <a:solidFill>
                  <a:prstClr val="black"/>
                </a:solidFill>
                <a:latin typeface="Calibri"/>
                <a:ea typeface="+mn-ea"/>
              </a:rPr>
              <a:t>Executive In-Residence</a:t>
            </a:r>
          </a:p>
        </p:txBody>
      </p:sp>
      <p:sp>
        <p:nvSpPr>
          <p:cNvPr id="8" name="TextBox 7"/>
          <p:cNvSpPr txBox="1"/>
          <p:nvPr/>
        </p:nvSpPr>
        <p:spPr>
          <a:xfrm>
            <a:off x="796925" y="3281363"/>
            <a:ext cx="2413000" cy="831850"/>
          </a:xfrm>
          <a:prstGeom prst="rect">
            <a:avLst/>
          </a:prstGeom>
          <a:noFill/>
        </p:spPr>
        <p:txBody>
          <a:bodyPr wrap="none">
            <a:spAutoFit/>
          </a:bodyPr>
          <a:lstStyle/>
          <a:p>
            <a:pPr defTabSz="457200" eaLnBrk="1" fontAlgn="auto" hangingPunct="1">
              <a:spcBef>
                <a:spcPts val="0"/>
              </a:spcBef>
              <a:spcAft>
                <a:spcPts val="0"/>
              </a:spcAft>
              <a:defRPr/>
            </a:pPr>
            <a:r>
              <a:rPr lang="en-US" sz="1600" dirty="0">
                <a:solidFill>
                  <a:prstClr val="black"/>
                </a:solidFill>
                <a:latin typeface="Calibri"/>
                <a:ea typeface="+mn-ea"/>
              </a:rPr>
              <a:t>Jim Brady</a:t>
            </a:r>
          </a:p>
          <a:p>
            <a:pPr defTabSz="457200" eaLnBrk="1" fontAlgn="auto" hangingPunct="1">
              <a:spcBef>
                <a:spcPts val="0"/>
              </a:spcBef>
              <a:spcAft>
                <a:spcPts val="0"/>
              </a:spcAft>
              <a:defRPr/>
            </a:pPr>
            <a:r>
              <a:rPr lang="en-US" sz="1600" dirty="0">
                <a:solidFill>
                  <a:prstClr val="black"/>
                </a:solidFill>
                <a:latin typeface="Calibri"/>
                <a:ea typeface="+mn-ea"/>
              </a:rPr>
              <a:t>Marlin Equity Partners LLC</a:t>
            </a:r>
          </a:p>
          <a:p>
            <a:pPr defTabSz="457200" eaLnBrk="1" fontAlgn="auto" hangingPunct="1">
              <a:spcBef>
                <a:spcPts val="0"/>
              </a:spcBef>
              <a:spcAft>
                <a:spcPts val="0"/>
              </a:spcAft>
              <a:defRPr/>
            </a:pPr>
            <a:r>
              <a:rPr lang="en-US" sz="1600" dirty="0">
                <a:solidFill>
                  <a:prstClr val="black"/>
                </a:solidFill>
                <a:latin typeface="Calibri"/>
                <a:ea typeface="+mn-ea"/>
              </a:rPr>
              <a:t>Entrepreneur In-Residence</a:t>
            </a:r>
          </a:p>
        </p:txBody>
      </p:sp>
      <p:pic>
        <p:nvPicPr>
          <p:cNvPr id="18441" name="Picture 2" descr="Tom Ke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3188" y="4146550"/>
            <a:ext cx="1389062"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536825" y="5559425"/>
            <a:ext cx="2662238" cy="830263"/>
          </a:xfrm>
          <a:prstGeom prst="rect">
            <a:avLst/>
          </a:prstGeom>
          <a:noFill/>
        </p:spPr>
        <p:txBody>
          <a:bodyPr wrap="none">
            <a:spAutoFit/>
          </a:bodyPr>
          <a:lstStyle/>
          <a:p>
            <a:pPr defTabSz="457200" eaLnBrk="1" fontAlgn="auto" hangingPunct="1">
              <a:spcBef>
                <a:spcPts val="0"/>
              </a:spcBef>
              <a:spcAft>
                <a:spcPts val="0"/>
              </a:spcAft>
              <a:defRPr/>
            </a:pPr>
            <a:r>
              <a:rPr lang="en-US" sz="1600" dirty="0">
                <a:solidFill>
                  <a:prstClr val="black"/>
                </a:solidFill>
                <a:latin typeface="Calibri"/>
                <a:ea typeface="+mn-ea"/>
              </a:rPr>
              <a:t>Tom Kemp</a:t>
            </a:r>
          </a:p>
          <a:p>
            <a:pPr defTabSz="457200" eaLnBrk="1" fontAlgn="auto" hangingPunct="1">
              <a:spcBef>
                <a:spcPts val="0"/>
              </a:spcBef>
              <a:spcAft>
                <a:spcPts val="0"/>
              </a:spcAft>
              <a:defRPr/>
            </a:pPr>
            <a:r>
              <a:rPr lang="en-US" sz="1600" dirty="0">
                <a:solidFill>
                  <a:prstClr val="black"/>
                </a:solidFill>
                <a:latin typeface="Calibri"/>
                <a:ea typeface="+mn-ea"/>
              </a:rPr>
              <a:t>Lee Hecht Harrison(ret)</a:t>
            </a:r>
          </a:p>
          <a:p>
            <a:pPr defTabSz="457200" eaLnBrk="1" fontAlgn="auto" hangingPunct="1">
              <a:spcBef>
                <a:spcPts val="0"/>
              </a:spcBef>
              <a:spcAft>
                <a:spcPts val="0"/>
              </a:spcAft>
              <a:defRPr/>
            </a:pPr>
            <a:r>
              <a:rPr lang="en-US" sz="1600" dirty="0">
                <a:solidFill>
                  <a:prstClr val="black"/>
                </a:solidFill>
                <a:latin typeface="Calibri"/>
                <a:ea typeface="+mn-ea"/>
              </a:rPr>
              <a:t>Executive In-Residence (MBA)</a:t>
            </a:r>
          </a:p>
        </p:txBody>
      </p:sp>
      <p:sp>
        <p:nvSpPr>
          <p:cNvPr id="11" name="Rounded Rectangle 10"/>
          <p:cNvSpPr/>
          <p:nvPr/>
        </p:nvSpPr>
        <p:spPr>
          <a:xfrm>
            <a:off x="0" y="22225"/>
            <a:ext cx="1593850" cy="1336675"/>
          </a:xfrm>
          <a:prstGeom prst="roundRect">
            <a:avLst/>
          </a:prstGeom>
          <a:solidFill>
            <a:schemeClr val="tx2"/>
          </a:solid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r>
              <a:rPr lang="en-US" sz="1800" dirty="0">
                <a:solidFill>
                  <a:prstClr val="white"/>
                </a:solidFill>
              </a:rPr>
              <a:t>Connecting</a:t>
            </a:r>
          </a:p>
        </p:txBody>
      </p:sp>
      <p:sp>
        <p:nvSpPr>
          <p:cNvPr id="12" name="TextBox 11"/>
          <p:cNvSpPr txBox="1"/>
          <p:nvPr/>
        </p:nvSpPr>
        <p:spPr>
          <a:xfrm>
            <a:off x="3175000" y="2806700"/>
            <a:ext cx="2413000" cy="830263"/>
          </a:xfrm>
          <a:prstGeom prst="rect">
            <a:avLst/>
          </a:prstGeom>
          <a:noFill/>
        </p:spPr>
        <p:txBody>
          <a:bodyPr wrap="none">
            <a:spAutoFit/>
          </a:bodyPr>
          <a:lstStyle/>
          <a:p>
            <a:pPr defTabSz="457200" eaLnBrk="1" fontAlgn="auto" hangingPunct="1">
              <a:spcBef>
                <a:spcPts val="0"/>
              </a:spcBef>
              <a:spcAft>
                <a:spcPts val="0"/>
              </a:spcAft>
              <a:defRPr/>
            </a:pPr>
            <a:r>
              <a:rPr lang="en-US" sz="1600" dirty="0">
                <a:solidFill>
                  <a:prstClr val="black"/>
                </a:solidFill>
                <a:latin typeface="Calibri"/>
                <a:ea typeface="+mn-ea"/>
              </a:rPr>
              <a:t>Mike Page</a:t>
            </a:r>
          </a:p>
          <a:p>
            <a:pPr defTabSz="457200" eaLnBrk="1" fontAlgn="auto" hangingPunct="1">
              <a:spcBef>
                <a:spcPts val="0"/>
              </a:spcBef>
              <a:spcAft>
                <a:spcPts val="0"/>
              </a:spcAft>
              <a:defRPr/>
            </a:pPr>
            <a:r>
              <a:rPr lang="en-US" sz="1600" dirty="0">
                <a:solidFill>
                  <a:prstClr val="black"/>
                </a:solidFill>
                <a:latin typeface="Calibri"/>
                <a:ea typeface="+mn-ea"/>
              </a:rPr>
              <a:t>Run Rate</a:t>
            </a:r>
          </a:p>
          <a:p>
            <a:pPr defTabSz="457200" eaLnBrk="1" fontAlgn="auto" hangingPunct="1">
              <a:spcBef>
                <a:spcPts val="0"/>
              </a:spcBef>
              <a:spcAft>
                <a:spcPts val="0"/>
              </a:spcAft>
              <a:defRPr/>
            </a:pPr>
            <a:r>
              <a:rPr lang="en-US" sz="1600" dirty="0">
                <a:solidFill>
                  <a:prstClr val="black"/>
                </a:solidFill>
                <a:latin typeface="Calibri"/>
                <a:ea typeface="+mn-ea"/>
              </a:rPr>
              <a:t>Entrepreneur In-Residence</a:t>
            </a:r>
          </a:p>
        </p:txBody>
      </p:sp>
      <p:pic>
        <p:nvPicPr>
          <p:cNvPr id="18445"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38513" y="1298575"/>
            <a:ext cx="1519237"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Global Engagement</a:t>
            </a:r>
          </a:p>
        </p:txBody>
      </p:sp>
      <p:sp>
        <p:nvSpPr>
          <p:cNvPr id="3" name="Content Placeholder 2"/>
          <p:cNvSpPr>
            <a:spLocks noGrp="1"/>
          </p:cNvSpPr>
          <p:nvPr>
            <p:ph idx="1"/>
          </p:nvPr>
        </p:nvSpPr>
        <p:spPr/>
        <p:txBody>
          <a:bodyPr/>
          <a:lstStyle/>
          <a:p>
            <a:pPr>
              <a:defRPr/>
            </a:pPr>
            <a:r>
              <a:rPr lang="en-US" dirty="0" smtClean="0"/>
              <a:t>Robins School Associate Dean for International Programs – manages relationships</a:t>
            </a:r>
          </a:p>
          <a:p>
            <a:pPr>
              <a:defRPr/>
            </a:pPr>
            <a:r>
              <a:rPr lang="en-US" dirty="0" smtClean="0"/>
              <a:t>Partner schools</a:t>
            </a:r>
          </a:p>
          <a:p>
            <a:pPr>
              <a:defRPr/>
            </a:pPr>
            <a:r>
              <a:rPr lang="en-US" dirty="0" smtClean="0"/>
              <a:t>MBA International Residency</a:t>
            </a:r>
          </a:p>
          <a:p>
            <a:pPr>
              <a:defRPr/>
            </a:pPr>
            <a:r>
              <a:rPr lang="en-US" dirty="0" smtClean="0"/>
              <a:t>Membership in CLADEA, EFMD, and AAPBS</a:t>
            </a:r>
          </a:p>
          <a:p>
            <a:pPr>
              <a:defRPr/>
            </a:pPr>
            <a:r>
              <a:rPr lang="en-US" dirty="0" smtClean="0"/>
              <a:t>PRME</a:t>
            </a:r>
          </a:p>
          <a:p>
            <a:pPr>
              <a:defRPr/>
            </a:pPr>
            <a:r>
              <a:rPr lang="en-US" dirty="0" smtClean="0"/>
              <a:t>Send faculty to international conferences, etc.</a:t>
            </a:r>
          </a:p>
          <a:p>
            <a:pPr>
              <a:defRPr/>
            </a:pPr>
            <a:r>
              <a:rPr lang="en-US" dirty="0" smtClean="0"/>
              <a:t>More!</a:t>
            </a:r>
          </a:p>
          <a:p>
            <a:pPr marL="0" indent="0">
              <a:buFont typeface="Arial" panose="020B0604020202020204" pitchFamily="34" charset="0"/>
              <a:buNone/>
              <a:defRPr/>
            </a:pPr>
            <a:endParaRPr lang="en-US" dirty="0"/>
          </a:p>
        </p:txBody>
      </p:sp>
    </p:spTree>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15716</TotalTime>
  <Words>775</Words>
  <Application>Microsoft Office PowerPoint</Application>
  <PresentationFormat>On-screen Show (4:3)</PresentationFormat>
  <Paragraphs>156</Paragraphs>
  <Slides>18</Slides>
  <Notes>6</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18</vt:i4>
      </vt:variant>
    </vt:vector>
  </HeadingPairs>
  <TitlesOfParts>
    <vt:vector size="31" baseType="lpstr">
      <vt:lpstr>MS PGothic</vt:lpstr>
      <vt:lpstr>Arial</vt:lpstr>
      <vt:lpstr>Calibri</vt:lpstr>
      <vt:lpstr>Calibri Light</vt:lpstr>
      <vt:lpstr>Palatino Linotype</vt:lpstr>
      <vt:lpstr>Times New Roman</vt:lpstr>
      <vt:lpstr>1_Custom Design</vt:lpstr>
      <vt:lpstr>Custom Design</vt:lpstr>
      <vt:lpstr>1_Office Theme</vt:lpstr>
      <vt:lpstr>4_Office Theme</vt:lpstr>
      <vt:lpstr>5_Office Theme</vt:lpstr>
      <vt:lpstr>Office Theme</vt:lpstr>
      <vt:lpstr>2_Office Theme</vt:lpstr>
      <vt:lpstr>PowerPoint Presentation</vt:lpstr>
      <vt:lpstr>Local Enagement</vt:lpstr>
      <vt:lpstr>The Robins School EAC</vt:lpstr>
      <vt:lpstr>School External Board Service</vt:lpstr>
      <vt:lpstr>Student Experiential Learning –  UR Robins CABE (FY17)</vt:lpstr>
      <vt:lpstr>2017-18 Executive Speakers</vt:lpstr>
      <vt:lpstr>C-Suite Conversations</vt:lpstr>
      <vt:lpstr>In-Residence</vt:lpstr>
      <vt:lpstr>Global Engagement</vt:lpstr>
      <vt:lpstr>PowerPoint Presentation</vt:lpstr>
      <vt:lpstr>PowerPoint Presentation</vt:lpstr>
      <vt:lpstr>PowerPoint Presentation</vt:lpstr>
      <vt:lpstr>PowerPoint Presentation</vt:lpstr>
      <vt:lpstr>PowerPoint Presentation</vt:lpstr>
      <vt:lpstr>MBA INTERNATIONAL RESIDENCY</vt:lpstr>
      <vt:lpstr>PowerPoint Presentation</vt:lpstr>
      <vt:lpstr>Other International Engagement</vt:lpstr>
      <vt:lpstr>PowerPoint Presentation</vt:lpstr>
    </vt:vector>
  </TitlesOfParts>
  <Company>University of Richmond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Criteria:  Student Survey         Academic Quality          Recruiter Survey           Starting Salaries           MBA Feeder Schools</dc:title>
  <dc:creator>Information Services</dc:creator>
  <cp:lastModifiedBy>Bagranoff, Nancy</cp:lastModifiedBy>
  <cp:revision>389</cp:revision>
  <cp:lastPrinted>2017-10-08T20:41:23Z</cp:lastPrinted>
  <dcterms:created xsi:type="dcterms:W3CDTF">2006-05-09T14:13:59Z</dcterms:created>
  <dcterms:modified xsi:type="dcterms:W3CDTF">2017-10-20T14:03:43Z</dcterms:modified>
</cp:coreProperties>
</file>