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41"/>
  </p:notesMasterIdLst>
  <p:sldIdLst>
    <p:sldId id="634" r:id="rId2"/>
    <p:sldId id="562" r:id="rId3"/>
    <p:sldId id="619" r:id="rId4"/>
    <p:sldId id="614" r:id="rId5"/>
    <p:sldId id="557" r:id="rId6"/>
    <p:sldId id="585" r:id="rId7"/>
    <p:sldId id="601" r:id="rId8"/>
    <p:sldId id="616" r:id="rId9"/>
    <p:sldId id="623" r:id="rId10"/>
    <p:sldId id="618" r:id="rId11"/>
    <p:sldId id="620" r:id="rId12"/>
    <p:sldId id="621" r:id="rId13"/>
    <p:sldId id="604" r:id="rId14"/>
    <p:sldId id="607" r:id="rId15"/>
    <p:sldId id="609" r:id="rId16"/>
    <p:sldId id="584" r:id="rId17"/>
    <p:sldId id="626" r:id="rId18"/>
    <p:sldId id="586" r:id="rId19"/>
    <p:sldId id="587" r:id="rId20"/>
    <p:sldId id="588" r:id="rId21"/>
    <p:sldId id="589" r:id="rId22"/>
    <p:sldId id="590" r:id="rId23"/>
    <p:sldId id="591" r:id="rId24"/>
    <p:sldId id="598" r:id="rId25"/>
    <p:sldId id="593" r:id="rId26"/>
    <p:sldId id="594" r:id="rId27"/>
    <p:sldId id="599" r:id="rId28"/>
    <p:sldId id="600" r:id="rId29"/>
    <p:sldId id="592" r:id="rId30"/>
    <p:sldId id="595" r:id="rId31"/>
    <p:sldId id="632" r:id="rId32"/>
    <p:sldId id="631" r:id="rId33"/>
    <p:sldId id="628" r:id="rId34"/>
    <p:sldId id="629" r:id="rId35"/>
    <p:sldId id="630" r:id="rId36"/>
    <p:sldId id="596" r:id="rId37"/>
    <p:sldId id="597" r:id="rId38"/>
    <p:sldId id="625" r:id="rId39"/>
    <p:sldId id="624" r:id="rId40"/>
  </p:sldIdLst>
  <p:sldSz cx="12192000" cy="6858000"/>
  <p:notesSz cx="6858000" cy="9144000"/>
  <p:embeddedFontLst>
    <p:embeddedFont>
      <p:font typeface="Montserrat" panose="02000505000000020004" pitchFamily="2" charset="0"/>
      <p:regular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  <p:embeddedFont>
      <p:font typeface="Lato" panose="020F0502020204030203" pitchFamily="34" charset="0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  <p:embeddedFont>
      <p:font typeface="Helvetica" panose="020B060402020202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4361D12-C7A9-4D1B-A36F-04B520DB170E}">
          <p14:sldIdLst>
            <p14:sldId id="634"/>
            <p14:sldId id="562"/>
            <p14:sldId id="619"/>
            <p14:sldId id="614"/>
            <p14:sldId id="557"/>
            <p14:sldId id="585"/>
            <p14:sldId id="601"/>
            <p14:sldId id="616"/>
            <p14:sldId id="623"/>
            <p14:sldId id="618"/>
            <p14:sldId id="620"/>
            <p14:sldId id="621"/>
            <p14:sldId id="604"/>
            <p14:sldId id="607"/>
            <p14:sldId id="609"/>
            <p14:sldId id="584"/>
            <p14:sldId id="626"/>
            <p14:sldId id="586"/>
            <p14:sldId id="587"/>
            <p14:sldId id="588"/>
            <p14:sldId id="589"/>
            <p14:sldId id="590"/>
            <p14:sldId id="591"/>
            <p14:sldId id="598"/>
            <p14:sldId id="593"/>
            <p14:sldId id="594"/>
            <p14:sldId id="599"/>
            <p14:sldId id="600"/>
            <p14:sldId id="592"/>
            <p14:sldId id="595"/>
            <p14:sldId id="632"/>
            <p14:sldId id="631"/>
            <p14:sldId id="628"/>
            <p14:sldId id="629"/>
            <p14:sldId id="630"/>
            <p14:sldId id="596"/>
            <p14:sldId id="597"/>
            <p14:sldId id="625"/>
            <p14:sldId id="6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t J. L. Landry" initials="BJLL" lastIdx="1" clrIdx="0">
    <p:extLst>
      <p:ext uri="{19B8F6BF-5375-455C-9EA6-DF929625EA0E}">
        <p15:presenceInfo xmlns:p15="http://schemas.microsoft.com/office/powerpoint/2012/main" userId="Brett J. L. Land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763"/>
    <a:srgbClr val="FFFF00"/>
    <a:srgbClr val="97ED9F"/>
    <a:srgbClr val="276E9E"/>
    <a:srgbClr val="006600"/>
    <a:srgbClr val="0000FF"/>
    <a:srgbClr val="226A9B"/>
    <a:srgbClr val="3A81BA"/>
    <a:srgbClr val="45AFDC"/>
    <a:srgbClr val="41A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02BC55-3572-4C74-BBDA-ADD138EBFFA1}">
  <a:tblStyle styleId="{C402BC55-3572-4C74-BBDA-ADD138EBFFA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711" autoAdjust="0"/>
  </p:normalViewPr>
  <p:slideViewPr>
    <p:cSldViewPr snapToGrid="0">
      <p:cViewPr varScale="1">
        <p:scale>
          <a:sx n="110" d="100"/>
          <a:sy n="110" d="100"/>
        </p:scale>
        <p:origin x="336" y="108"/>
      </p:cViewPr>
      <p:guideLst>
        <p:guide orient="horz" pos="216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6T13:04:50.59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BF4FD-1621-48F6-AD5A-6FE381CE91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A9E0A9-FF63-47A0-AF9A-8315F860FC19}">
      <dgm:prSet phldrT="[Text]"/>
      <dgm:spPr>
        <a:solidFill>
          <a:schemeClr val="bg1"/>
        </a:solidFill>
      </dgm:spPr>
      <dgm:t>
        <a:bodyPr/>
        <a:lstStyle/>
        <a:p>
          <a:r>
            <a:rPr lang="en-US" i="1" dirty="0" smtClean="0">
              <a:solidFill>
                <a:schemeClr val="bg1">
                  <a:lumMod val="25000"/>
                </a:schemeClr>
              </a:solidFill>
              <a:latin typeface="Open Sans Bold"/>
            </a:rPr>
            <a:t>Digital Badge</a:t>
          </a:r>
          <a:endParaRPr lang="en-US" dirty="0"/>
        </a:p>
      </dgm:t>
    </dgm:pt>
    <dgm:pt modelId="{C64B9E74-F6EC-4B60-A58B-FD0F16CEC51C}" type="parTrans" cxnId="{A0D63595-40CA-4C7A-BB27-1F33285FE7B4}">
      <dgm:prSet/>
      <dgm:spPr/>
      <dgm:t>
        <a:bodyPr/>
        <a:lstStyle/>
        <a:p>
          <a:endParaRPr lang="en-US"/>
        </a:p>
      </dgm:t>
    </dgm:pt>
    <dgm:pt modelId="{6D7675E1-864E-418B-B2B9-E71EB4B3C55C}" type="sibTrans" cxnId="{A0D63595-40CA-4C7A-BB27-1F33285FE7B4}">
      <dgm:prSet/>
      <dgm:spPr/>
      <dgm:t>
        <a:bodyPr/>
        <a:lstStyle/>
        <a:p>
          <a:endParaRPr lang="en-US"/>
        </a:p>
      </dgm:t>
    </dgm:pt>
    <dgm:pt modelId="{3ED72695-3426-4415-BD6F-B24B0A8FD71E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25000"/>
                </a:schemeClr>
              </a:solidFill>
              <a:latin typeface="Open Sans Bold"/>
            </a:rPr>
            <a:t>Digital badge that recognizes demonstration of a competency based on evidence assessed and validated by issuing organization</a:t>
          </a:r>
          <a:endParaRPr lang="en-US" dirty="0"/>
        </a:p>
      </dgm:t>
    </dgm:pt>
    <dgm:pt modelId="{DFA40A45-6E56-4C03-9266-0EA02C4BF173}" type="parTrans" cxnId="{1FCF37BF-E006-4622-979D-3747D7A52A89}">
      <dgm:prSet/>
      <dgm:spPr/>
      <dgm:t>
        <a:bodyPr/>
        <a:lstStyle/>
        <a:p>
          <a:endParaRPr lang="en-US"/>
        </a:p>
      </dgm:t>
    </dgm:pt>
    <dgm:pt modelId="{E36C271D-84BD-4F76-9A09-13CD46406F30}" type="sibTrans" cxnId="{1FCF37BF-E006-4622-979D-3747D7A52A89}">
      <dgm:prSet/>
      <dgm:spPr/>
      <dgm:t>
        <a:bodyPr/>
        <a:lstStyle/>
        <a:p>
          <a:endParaRPr lang="en-US"/>
        </a:p>
      </dgm:t>
    </dgm:pt>
    <dgm:pt modelId="{6E39D817-ED96-4E62-A80F-9B6A8D1857BE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25000"/>
                </a:schemeClr>
              </a:solidFill>
              <a:latin typeface="Open Sans Bold"/>
            </a:rPr>
            <a:t>Issued by an organization, embedded with metadata including the achievement assessed and evidence of achievement</a:t>
          </a:r>
          <a:endParaRPr lang="en-US" dirty="0" smtClean="0">
            <a:solidFill>
              <a:srgbClr val="B5B5B5"/>
            </a:solidFill>
            <a:latin typeface="Open Sans Bold"/>
          </a:endParaRPr>
        </a:p>
      </dgm:t>
    </dgm:pt>
    <dgm:pt modelId="{3210AA5A-3A82-47C3-984A-DBDC5E6097D3}" type="parTrans" cxnId="{00D19775-D4DB-4461-83A3-6130FAB4E27D}">
      <dgm:prSet/>
      <dgm:spPr/>
      <dgm:t>
        <a:bodyPr/>
        <a:lstStyle/>
        <a:p>
          <a:endParaRPr lang="en-US"/>
        </a:p>
      </dgm:t>
    </dgm:pt>
    <dgm:pt modelId="{34E60E71-7BE7-410F-8450-2415523188CC}" type="sibTrans" cxnId="{00D19775-D4DB-4461-83A3-6130FAB4E27D}">
      <dgm:prSet/>
      <dgm:spPr/>
      <dgm:t>
        <a:bodyPr/>
        <a:lstStyle/>
        <a:p>
          <a:endParaRPr lang="en-US"/>
        </a:p>
      </dgm:t>
    </dgm:pt>
    <dgm:pt modelId="{2B5BED77-0DE7-478B-B36C-2918AB05DA5D}">
      <dgm:prSet phldrT="[Text]"/>
      <dgm:spPr>
        <a:solidFill>
          <a:schemeClr val="bg1"/>
        </a:solidFill>
      </dgm:spPr>
      <dgm:t>
        <a:bodyPr/>
        <a:lstStyle/>
        <a:p>
          <a:r>
            <a:rPr lang="en-US" i="1" dirty="0" smtClean="0">
              <a:solidFill>
                <a:schemeClr val="bg1">
                  <a:lumMod val="25000"/>
                </a:schemeClr>
              </a:solidFill>
              <a:latin typeface="Open Sans Bold"/>
            </a:rPr>
            <a:t>Competency Based Micro Credential</a:t>
          </a:r>
          <a:endParaRPr lang="en-US" dirty="0"/>
        </a:p>
      </dgm:t>
    </dgm:pt>
    <dgm:pt modelId="{8994291E-071A-46E4-B9EC-EABB45EBF037}" type="parTrans" cxnId="{F8E63A22-904E-4327-9006-1BD79F2B6074}">
      <dgm:prSet/>
      <dgm:spPr/>
      <dgm:t>
        <a:bodyPr/>
        <a:lstStyle/>
        <a:p>
          <a:endParaRPr lang="en-US"/>
        </a:p>
      </dgm:t>
    </dgm:pt>
    <dgm:pt modelId="{200134A6-4804-48AE-82B7-91DEBF014190}" type="sibTrans" cxnId="{F8E63A22-904E-4327-9006-1BD79F2B6074}">
      <dgm:prSet/>
      <dgm:spPr/>
      <dgm:t>
        <a:bodyPr/>
        <a:lstStyle/>
        <a:p>
          <a:endParaRPr lang="en-US"/>
        </a:p>
      </dgm:t>
    </dgm:pt>
    <dgm:pt modelId="{5C2B5070-BB5E-4B32-9ACD-666E45C935C4}" type="pres">
      <dgm:prSet presAssocID="{950BF4FD-1621-48F6-AD5A-6FE381CE91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92824-2224-4DDE-8748-9F528A07C67D}" type="pres">
      <dgm:prSet presAssocID="{CBA9E0A9-FF63-47A0-AF9A-8315F860FC19}" presName="linNode" presStyleCnt="0"/>
      <dgm:spPr/>
    </dgm:pt>
    <dgm:pt modelId="{3D38E641-88D0-4DF5-9784-F19C420438B4}" type="pres">
      <dgm:prSet presAssocID="{CBA9E0A9-FF63-47A0-AF9A-8315F860FC1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069DF-CE46-4964-81E0-86B1D5DD3981}" type="pres">
      <dgm:prSet presAssocID="{CBA9E0A9-FF63-47A0-AF9A-8315F860FC1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4C2CB-809E-4BF0-8A7D-8C6A2735008D}" type="pres">
      <dgm:prSet presAssocID="{6D7675E1-864E-418B-B2B9-E71EB4B3C55C}" presName="sp" presStyleCnt="0"/>
      <dgm:spPr/>
    </dgm:pt>
    <dgm:pt modelId="{36547C17-B9EA-47C8-85F6-E266AC94E5BA}" type="pres">
      <dgm:prSet presAssocID="{2B5BED77-0DE7-478B-B36C-2918AB05DA5D}" presName="linNode" presStyleCnt="0"/>
      <dgm:spPr/>
    </dgm:pt>
    <dgm:pt modelId="{D76D6600-9CE7-4F55-8E8D-2F2C44CACF06}" type="pres">
      <dgm:prSet presAssocID="{2B5BED77-0DE7-478B-B36C-2918AB05DA5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89CB2-02AB-467A-B7E2-4D2BF41E01A5}" type="pres">
      <dgm:prSet presAssocID="{2B5BED77-0DE7-478B-B36C-2918AB05DA5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6A897-72AF-449A-B5BA-686E26FDC7A3}" type="presOf" srcId="{2B5BED77-0DE7-478B-B36C-2918AB05DA5D}" destId="{D76D6600-9CE7-4F55-8E8D-2F2C44CACF06}" srcOrd="0" destOrd="0" presId="urn:microsoft.com/office/officeart/2005/8/layout/vList5"/>
    <dgm:cxn modelId="{CBBEE412-E08A-4DCC-B0A5-101A6713F164}" type="presOf" srcId="{950BF4FD-1621-48F6-AD5A-6FE381CE91D2}" destId="{5C2B5070-BB5E-4B32-9ACD-666E45C935C4}" srcOrd="0" destOrd="0" presId="urn:microsoft.com/office/officeart/2005/8/layout/vList5"/>
    <dgm:cxn modelId="{00D19775-D4DB-4461-83A3-6130FAB4E27D}" srcId="{CBA9E0A9-FF63-47A0-AF9A-8315F860FC19}" destId="{6E39D817-ED96-4E62-A80F-9B6A8D1857BE}" srcOrd="0" destOrd="0" parTransId="{3210AA5A-3A82-47C3-984A-DBDC5E6097D3}" sibTransId="{34E60E71-7BE7-410F-8450-2415523188CC}"/>
    <dgm:cxn modelId="{A6284DF8-3BBA-4E90-BF14-144163887EBA}" type="presOf" srcId="{CBA9E0A9-FF63-47A0-AF9A-8315F860FC19}" destId="{3D38E641-88D0-4DF5-9784-F19C420438B4}" srcOrd="0" destOrd="0" presId="urn:microsoft.com/office/officeart/2005/8/layout/vList5"/>
    <dgm:cxn modelId="{26B392EB-CC94-4C61-9F89-8FF2143C79E6}" type="presOf" srcId="{3ED72695-3426-4415-BD6F-B24B0A8FD71E}" destId="{70189CB2-02AB-467A-B7E2-4D2BF41E01A5}" srcOrd="0" destOrd="0" presId="urn:microsoft.com/office/officeart/2005/8/layout/vList5"/>
    <dgm:cxn modelId="{F8E63A22-904E-4327-9006-1BD79F2B6074}" srcId="{950BF4FD-1621-48F6-AD5A-6FE381CE91D2}" destId="{2B5BED77-0DE7-478B-B36C-2918AB05DA5D}" srcOrd="1" destOrd="0" parTransId="{8994291E-071A-46E4-B9EC-EABB45EBF037}" sibTransId="{200134A6-4804-48AE-82B7-91DEBF014190}"/>
    <dgm:cxn modelId="{A0D63595-40CA-4C7A-BB27-1F33285FE7B4}" srcId="{950BF4FD-1621-48F6-AD5A-6FE381CE91D2}" destId="{CBA9E0A9-FF63-47A0-AF9A-8315F860FC19}" srcOrd="0" destOrd="0" parTransId="{C64B9E74-F6EC-4B60-A58B-FD0F16CEC51C}" sibTransId="{6D7675E1-864E-418B-B2B9-E71EB4B3C55C}"/>
    <dgm:cxn modelId="{86EF86BE-6171-47CD-B670-2FFB1942590B}" type="presOf" srcId="{6E39D817-ED96-4E62-A80F-9B6A8D1857BE}" destId="{CD7069DF-CE46-4964-81E0-86B1D5DD3981}" srcOrd="0" destOrd="0" presId="urn:microsoft.com/office/officeart/2005/8/layout/vList5"/>
    <dgm:cxn modelId="{1FCF37BF-E006-4622-979D-3747D7A52A89}" srcId="{2B5BED77-0DE7-478B-B36C-2918AB05DA5D}" destId="{3ED72695-3426-4415-BD6F-B24B0A8FD71E}" srcOrd="0" destOrd="0" parTransId="{DFA40A45-6E56-4C03-9266-0EA02C4BF173}" sibTransId="{E36C271D-84BD-4F76-9A09-13CD46406F30}"/>
    <dgm:cxn modelId="{8DD28C84-7A13-4E5C-9DB3-1CCFBA42EE59}" type="presParOf" srcId="{5C2B5070-BB5E-4B32-9ACD-666E45C935C4}" destId="{A9792824-2224-4DDE-8748-9F528A07C67D}" srcOrd="0" destOrd="0" presId="urn:microsoft.com/office/officeart/2005/8/layout/vList5"/>
    <dgm:cxn modelId="{19EB3D28-5E08-4D8B-A387-F0AF1939AEC3}" type="presParOf" srcId="{A9792824-2224-4DDE-8748-9F528A07C67D}" destId="{3D38E641-88D0-4DF5-9784-F19C420438B4}" srcOrd="0" destOrd="0" presId="urn:microsoft.com/office/officeart/2005/8/layout/vList5"/>
    <dgm:cxn modelId="{F37CBE0C-ED53-4E90-96D7-AB9D65BA6BC9}" type="presParOf" srcId="{A9792824-2224-4DDE-8748-9F528A07C67D}" destId="{CD7069DF-CE46-4964-81E0-86B1D5DD3981}" srcOrd="1" destOrd="0" presId="urn:microsoft.com/office/officeart/2005/8/layout/vList5"/>
    <dgm:cxn modelId="{0AE57FC8-7625-424C-9B84-CAB93424385C}" type="presParOf" srcId="{5C2B5070-BB5E-4B32-9ACD-666E45C935C4}" destId="{E764C2CB-809E-4BF0-8A7D-8C6A2735008D}" srcOrd="1" destOrd="0" presId="urn:microsoft.com/office/officeart/2005/8/layout/vList5"/>
    <dgm:cxn modelId="{EAA55F95-1678-491E-B932-1818DAD198EE}" type="presParOf" srcId="{5C2B5070-BB5E-4B32-9ACD-666E45C935C4}" destId="{36547C17-B9EA-47C8-85F6-E266AC94E5BA}" srcOrd="2" destOrd="0" presId="urn:microsoft.com/office/officeart/2005/8/layout/vList5"/>
    <dgm:cxn modelId="{4D98C764-8394-4C44-A7B3-C1266E6E27B3}" type="presParOf" srcId="{36547C17-B9EA-47C8-85F6-E266AC94E5BA}" destId="{D76D6600-9CE7-4F55-8E8D-2F2C44CACF06}" srcOrd="0" destOrd="0" presId="urn:microsoft.com/office/officeart/2005/8/layout/vList5"/>
    <dgm:cxn modelId="{CF99F2B1-F5CB-4B3B-9169-EBE06BB54B92}" type="presParOf" srcId="{36547C17-B9EA-47C8-85F6-E266AC94E5BA}" destId="{70189CB2-02AB-467A-B7E2-4D2BF41E01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A0EE50-DBF8-4A35-9267-58AC724AC08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767321D-006B-4326-B30C-3754C86B43AB}">
      <dgm:prSet phldrT="[Text]"/>
      <dgm:spPr/>
      <dgm:t>
        <a:bodyPr/>
        <a:lstStyle/>
        <a:p>
          <a:r>
            <a:rPr lang="en-US" dirty="0" smtClean="0"/>
            <a:t>Courses</a:t>
          </a:r>
          <a:endParaRPr lang="en-US" dirty="0"/>
        </a:p>
      </dgm:t>
    </dgm:pt>
    <dgm:pt modelId="{8B942231-903B-4E62-B5EF-7C8C268AC1C6}" type="parTrans" cxnId="{7F0CBBBA-6D08-4A6C-AB49-5803FFCFC4E4}">
      <dgm:prSet/>
      <dgm:spPr/>
      <dgm:t>
        <a:bodyPr/>
        <a:lstStyle/>
        <a:p>
          <a:endParaRPr lang="en-US"/>
        </a:p>
      </dgm:t>
    </dgm:pt>
    <dgm:pt modelId="{97891845-79AE-41BA-9A2F-29F958198787}" type="sibTrans" cxnId="{7F0CBBBA-6D08-4A6C-AB49-5803FFCFC4E4}">
      <dgm:prSet/>
      <dgm:spPr/>
      <dgm:t>
        <a:bodyPr/>
        <a:lstStyle/>
        <a:p>
          <a:endParaRPr lang="en-US"/>
        </a:p>
      </dgm:t>
    </dgm:pt>
    <dgm:pt modelId="{E6A317B3-DFBA-48D0-B41A-9B3C22193CDD}">
      <dgm:prSet phldrT="[Text]"/>
      <dgm:spPr/>
      <dgm:t>
        <a:bodyPr/>
        <a:lstStyle/>
        <a:p>
          <a:r>
            <a:rPr lang="en-US" dirty="0" smtClean="0"/>
            <a:t>Badges</a:t>
          </a:r>
          <a:endParaRPr lang="en-US" dirty="0"/>
        </a:p>
      </dgm:t>
    </dgm:pt>
    <dgm:pt modelId="{41F2B12D-6D73-4E8B-B6CE-162620105588}" type="parTrans" cxnId="{B2715896-922E-46A7-93F5-3C571CFE28D6}">
      <dgm:prSet/>
      <dgm:spPr/>
      <dgm:t>
        <a:bodyPr/>
        <a:lstStyle/>
        <a:p>
          <a:endParaRPr lang="en-US"/>
        </a:p>
      </dgm:t>
    </dgm:pt>
    <dgm:pt modelId="{7131D4D2-3AE4-4590-A3F4-BA0AB4EAF309}" type="sibTrans" cxnId="{B2715896-922E-46A7-93F5-3C571CFE28D6}">
      <dgm:prSet/>
      <dgm:spPr/>
      <dgm:t>
        <a:bodyPr/>
        <a:lstStyle/>
        <a:p>
          <a:endParaRPr lang="en-US"/>
        </a:p>
      </dgm:t>
    </dgm:pt>
    <dgm:pt modelId="{86DE9D99-EDC8-4739-BD8E-FD6276CF4D40}">
      <dgm:prSet phldrT="[Text]"/>
      <dgm:spPr/>
      <dgm:t>
        <a:bodyPr/>
        <a:lstStyle/>
        <a:p>
          <a:r>
            <a:rPr lang="en-US" dirty="0" smtClean="0"/>
            <a:t>Certificates</a:t>
          </a:r>
          <a:endParaRPr lang="en-US" dirty="0"/>
        </a:p>
      </dgm:t>
    </dgm:pt>
    <dgm:pt modelId="{FFD6930A-C0E0-4A69-B0D8-58361C768B00}" type="parTrans" cxnId="{8C308BD4-5552-41AB-BA2D-0D62C5AACE7D}">
      <dgm:prSet/>
      <dgm:spPr/>
      <dgm:t>
        <a:bodyPr/>
        <a:lstStyle/>
        <a:p>
          <a:endParaRPr lang="en-US"/>
        </a:p>
      </dgm:t>
    </dgm:pt>
    <dgm:pt modelId="{23A57F0D-C86B-4273-A3D9-9C6537EDC949}" type="sibTrans" cxnId="{8C308BD4-5552-41AB-BA2D-0D62C5AACE7D}">
      <dgm:prSet/>
      <dgm:spPr/>
      <dgm:t>
        <a:bodyPr/>
        <a:lstStyle/>
        <a:p>
          <a:endParaRPr lang="en-US"/>
        </a:p>
      </dgm:t>
    </dgm:pt>
    <dgm:pt modelId="{1E070C37-45C6-4176-AAB3-00BE68FB77FF}">
      <dgm:prSet phldrT="[Text]"/>
      <dgm:spPr/>
      <dgm:t>
        <a:bodyPr/>
        <a:lstStyle/>
        <a:p>
          <a:r>
            <a:rPr lang="en-US" dirty="0" smtClean="0"/>
            <a:t>Degrees</a:t>
          </a:r>
          <a:endParaRPr lang="en-US" dirty="0"/>
        </a:p>
      </dgm:t>
    </dgm:pt>
    <dgm:pt modelId="{8E10BF73-AB0E-406B-9E29-C84844502C1C}" type="parTrans" cxnId="{3AF95C7B-591F-47FB-A6BC-D0B259DE1D98}">
      <dgm:prSet/>
      <dgm:spPr/>
      <dgm:t>
        <a:bodyPr/>
        <a:lstStyle/>
        <a:p>
          <a:endParaRPr lang="en-US"/>
        </a:p>
      </dgm:t>
    </dgm:pt>
    <dgm:pt modelId="{13692C99-95B8-4F9E-A169-FA3107C564F6}" type="sibTrans" cxnId="{3AF95C7B-591F-47FB-A6BC-D0B259DE1D98}">
      <dgm:prSet/>
      <dgm:spPr/>
      <dgm:t>
        <a:bodyPr/>
        <a:lstStyle/>
        <a:p>
          <a:endParaRPr lang="en-US"/>
        </a:p>
      </dgm:t>
    </dgm:pt>
    <dgm:pt modelId="{7A731E11-330E-4A5E-ACF4-6F510CC70FF1}" type="pres">
      <dgm:prSet presAssocID="{2EA0EE50-DBF8-4A35-9267-58AC724AC087}" presName="arrowDiagram" presStyleCnt="0">
        <dgm:presLayoutVars>
          <dgm:chMax val="5"/>
          <dgm:dir/>
          <dgm:resizeHandles val="exact"/>
        </dgm:presLayoutVars>
      </dgm:prSet>
      <dgm:spPr/>
    </dgm:pt>
    <dgm:pt modelId="{704A3B11-F876-4677-8B00-68CF653D7D20}" type="pres">
      <dgm:prSet presAssocID="{2EA0EE50-DBF8-4A35-9267-58AC724AC087}" presName="arrow" presStyleLbl="bgShp" presStyleIdx="0" presStyleCnt="1" custScaleX="124519"/>
      <dgm:spPr/>
    </dgm:pt>
    <dgm:pt modelId="{2709746A-0898-49A2-AA4F-169806030465}" type="pres">
      <dgm:prSet presAssocID="{2EA0EE50-DBF8-4A35-9267-58AC724AC087}" presName="arrowDiagram4" presStyleCnt="0"/>
      <dgm:spPr/>
    </dgm:pt>
    <dgm:pt modelId="{396ABF5D-288D-46B9-885E-4C3D223B6E4A}" type="pres">
      <dgm:prSet presAssocID="{E767321D-006B-4326-B30C-3754C86B43AB}" presName="bullet4a" presStyleLbl="node1" presStyleIdx="0" presStyleCnt="4" custLinFactX="-36844" custLinFactY="-100000" custLinFactNeighborX="-100000" custLinFactNeighborY="-100989"/>
      <dgm:spPr/>
    </dgm:pt>
    <dgm:pt modelId="{B44B27DC-CD6F-4068-8892-8DEE21B346BE}" type="pres">
      <dgm:prSet presAssocID="{E767321D-006B-4326-B30C-3754C86B43AB}" presName="textBox4a" presStyleLbl="revTx" presStyleIdx="0" presStyleCnt="4" custLinFactNeighborX="-16681" custLinFactNeighborY="-21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BCB2B-765A-4C27-8713-A685582E90B4}" type="pres">
      <dgm:prSet presAssocID="{E6A317B3-DFBA-48D0-B41A-9B3C22193CDD}" presName="bullet4b" presStyleLbl="node1" presStyleIdx="1" presStyleCnt="4"/>
      <dgm:spPr/>
    </dgm:pt>
    <dgm:pt modelId="{659326BD-1AC3-4698-8F02-5673987BE30B}" type="pres">
      <dgm:prSet presAssocID="{E6A317B3-DFBA-48D0-B41A-9B3C22193CDD}" presName="textBox4b" presStyleLbl="revTx" presStyleIdx="1" presStyleCnt="4" custScaleY="70111" custLinFactNeighborX="3748" custLinFactNeighborY="-7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6A315-DBF9-4726-95EA-0A30F8800C09}" type="pres">
      <dgm:prSet presAssocID="{86DE9D99-EDC8-4739-BD8E-FD6276CF4D40}" presName="bullet4c" presStyleLbl="node1" presStyleIdx="2" presStyleCnt="4"/>
      <dgm:spPr/>
    </dgm:pt>
    <dgm:pt modelId="{F5EC47E0-3656-4A52-8D08-FAE30DDA44E5}" type="pres">
      <dgm:prSet presAssocID="{86DE9D99-EDC8-4739-BD8E-FD6276CF4D40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552D0-7C24-48DD-A136-1885D4419F1B}" type="pres">
      <dgm:prSet presAssocID="{1E070C37-45C6-4176-AAB3-00BE68FB77FF}" presName="bullet4d" presStyleLbl="node1" presStyleIdx="3" presStyleCnt="4"/>
      <dgm:spPr/>
    </dgm:pt>
    <dgm:pt modelId="{898B3B5C-561C-4115-B0F2-03B0A16D9957}" type="pres">
      <dgm:prSet presAssocID="{1E070C37-45C6-4176-AAB3-00BE68FB77FF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CBBBA-6D08-4A6C-AB49-5803FFCFC4E4}" srcId="{2EA0EE50-DBF8-4A35-9267-58AC724AC087}" destId="{E767321D-006B-4326-B30C-3754C86B43AB}" srcOrd="0" destOrd="0" parTransId="{8B942231-903B-4E62-B5EF-7C8C268AC1C6}" sibTransId="{97891845-79AE-41BA-9A2F-29F958198787}"/>
    <dgm:cxn modelId="{0C6D77A2-D299-4BED-BB6D-41632B5B4647}" type="presOf" srcId="{E6A317B3-DFBA-48D0-B41A-9B3C22193CDD}" destId="{659326BD-1AC3-4698-8F02-5673987BE30B}" srcOrd="0" destOrd="0" presId="urn:microsoft.com/office/officeart/2005/8/layout/arrow2"/>
    <dgm:cxn modelId="{019ECEB8-34A5-432B-A742-26F939FD06BC}" type="presOf" srcId="{1E070C37-45C6-4176-AAB3-00BE68FB77FF}" destId="{898B3B5C-561C-4115-B0F2-03B0A16D9957}" srcOrd="0" destOrd="0" presId="urn:microsoft.com/office/officeart/2005/8/layout/arrow2"/>
    <dgm:cxn modelId="{058D9AE0-5812-4AFD-84E7-C814F53999DF}" type="presOf" srcId="{2EA0EE50-DBF8-4A35-9267-58AC724AC087}" destId="{7A731E11-330E-4A5E-ACF4-6F510CC70FF1}" srcOrd="0" destOrd="0" presId="urn:microsoft.com/office/officeart/2005/8/layout/arrow2"/>
    <dgm:cxn modelId="{092CFCD3-0934-4723-A993-752244B2F38B}" type="presOf" srcId="{E767321D-006B-4326-B30C-3754C86B43AB}" destId="{B44B27DC-CD6F-4068-8892-8DEE21B346BE}" srcOrd="0" destOrd="0" presId="urn:microsoft.com/office/officeart/2005/8/layout/arrow2"/>
    <dgm:cxn modelId="{36FB75FB-9ACD-4B58-B235-0FD4443CEFC0}" type="presOf" srcId="{86DE9D99-EDC8-4739-BD8E-FD6276CF4D40}" destId="{F5EC47E0-3656-4A52-8D08-FAE30DDA44E5}" srcOrd="0" destOrd="0" presId="urn:microsoft.com/office/officeart/2005/8/layout/arrow2"/>
    <dgm:cxn modelId="{B2715896-922E-46A7-93F5-3C571CFE28D6}" srcId="{2EA0EE50-DBF8-4A35-9267-58AC724AC087}" destId="{E6A317B3-DFBA-48D0-B41A-9B3C22193CDD}" srcOrd="1" destOrd="0" parTransId="{41F2B12D-6D73-4E8B-B6CE-162620105588}" sibTransId="{7131D4D2-3AE4-4590-A3F4-BA0AB4EAF309}"/>
    <dgm:cxn modelId="{8C308BD4-5552-41AB-BA2D-0D62C5AACE7D}" srcId="{2EA0EE50-DBF8-4A35-9267-58AC724AC087}" destId="{86DE9D99-EDC8-4739-BD8E-FD6276CF4D40}" srcOrd="2" destOrd="0" parTransId="{FFD6930A-C0E0-4A69-B0D8-58361C768B00}" sibTransId="{23A57F0D-C86B-4273-A3D9-9C6537EDC949}"/>
    <dgm:cxn modelId="{3AF95C7B-591F-47FB-A6BC-D0B259DE1D98}" srcId="{2EA0EE50-DBF8-4A35-9267-58AC724AC087}" destId="{1E070C37-45C6-4176-AAB3-00BE68FB77FF}" srcOrd="3" destOrd="0" parTransId="{8E10BF73-AB0E-406B-9E29-C84844502C1C}" sibTransId="{13692C99-95B8-4F9E-A169-FA3107C564F6}"/>
    <dgm:cxn modelId="{0452FA5A-CE2C-413D-A5F1-5D3B4B0DEA1F}" type="presParOf" srcId="{7A731E11-330E-4A5E-ACF4-6F510CC70FF1}" destId="{704A3B11-F876-4677-8B00-68CF653D7D20}" srcOrd="0" destOrd="0" presId="urn:microsoft.com/office/officeart/2005/8/layout/arrow2"/>
    <dgm:cxn modelId="{0D4E3221-B7B4-465C-B63D-C3A3510E5D92}" type="presParOf" srcId="{7A731E11-330E-4A5E-ACF4-6F510CC70FF1}" destId="{2709746A-0898-49A2-AA4F-169806030465}" srcOrd="1" destOrd="0" presId="urn:microsoft.com/office/officeart/2005/8/layout/arrow2"/>
    <dgm:cxn modelId="{81509075-8F81-42F7-89B7-0F7424F2E6A2}" type="presParOf" srcId="{2709746A-0898-49A2-AA4F-169806030465}" destId="{396ABF5D-288D-46B9-885E-4C3D223B6E4A}" srcOrd="0" destOrd="0" presId="urn:microsoft.com/office/officeart/2005/8/layout/arrow2"/>
    <dgm:cxn modelId="{5F259B56-F21C-4734-A083-5B28925C321D}" type="presParOf" srcId="{2709746A-0898-49A2-AA4F-169806030465}" destId="{B44B27DC-CD6F-4068-8892-8DEE21B346BE}" srcOrd="1" destOrd="0" presId="urn:microsoft.com/office/officeart/2005/8/layout/arrow2"/>
    <dgm:cxn modelId="{A7AA3CED-9A16-4D6C-BDC6-FCA8B2B966CF}" type="presParOf" srcId="{2709746A-0898-49A2-AA4F-169806030465}" destId="{91BBCB2B-765A-4C27-8713-A685582E90B4}" srcOrd="2" destOrd="0" presId="urn:microsoft.com/office/officeart/2005/8/layout/arrow2"/>
    <dgm:cxn modelId="{F923C6DC-AD6F-4A38-8D77-6D64920C29C1}" type="presParOf" srcId="{2709746A-0898-49A2-AA4F-169806030465}" destId="{659326BD-1AC3-4698-8F02-5673987BE30B}" srcOrd="3" destOrd="0" presId="urn:microsoft.com/office/officeart/2005/8/layout/arrow2"/>
    <dgm:cxn modelId="{D079688B-BAC0-4C91-8EBB-6CF52B27698A}" type="presParOf" srcId="{2709746A-0898-49A2-AA4F-169806030465}" destId="{3D56A315-DBF9-4726-95EA-0A30F8800C09}" srcOrd="4" destOrd="0" presId="urn:microsoft.com/office/officeart/2005/8/layout/arrow2"/>
    <dgm:cxn modelId="{6DE81B9E-A244-4585-AA3D-CEE2B2EF700A}" type="presParOf" srcId="{2709746A-0898-49A2-AA4F-169806030465}" destId="{F5EC47E0-3656-4A52-8D08-FAE30DDA44E5}" srcOrd="5" destOrd="0" presId="urn:microsoft.com/office/officeart/2005/8/layout/arrow2"/>
    <dgm:cxn modelId="{CE30CABB-DB50-4EC1-84E4-94175040B03A}" type="presParOf" srcId="{2709746A-0898-49A2-AA4F-169806030465}" destId="{41F552D0-7C24-48DD-A136-1885D4419F1B}" srcOrd="6" destOrd="0" presId="urn:microsoft.com/office/officeart/2005/8/layout/arrow2"/>
    <dgm:cxn modelId="{B069BA46-AF6B-4A76-97CC-3F04E5BDD606}" type="presParOf" srcId="{2709746A-0898-49A2-AA4F-169806030465}" destId="{898B3B5C-561C-4115-B0F2-03B0A16D995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8BA635-A2CC-444B-BEB0-95DDAE236915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50AC5-9B38-4461-B74D-A2A9DF13C64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MOOCS</a:t>
          </a:r>
          <a:endParaRPr lang="en-US" dirty="0"/>
        </a:p>
      </dgm:t>
    </dgm:pt>
    <dgm:pt modelId="{9917C118-38A4-481C-A799-1134C232DC4B}" type="parTrans" cxnId="{F68BAFF9-4CEC-4D37-BB08-057041D5B0B1}">
      <dgm:prSet/>
      <dgm:spPr/>
      <dgm:t>
        <a:bodyPr/>
        <a:lstStyle/>
        <a:p>
          <a:endParaRPr lang="en-US"/>
        </a:p>
      </dgm:t>
    </dgm:pt>
    <dgm:pt modelId="{A7E53B93-82D8-4742-9FCC-4E4F6DE93B87}" type="sibTrans" cxnId="{F68BAFF9-4CEC-4D37-BB08-057041D5B0B1}">
      <dgm:prSet/>
      <dgm:spPr/>
      <dgm:t>
        <a:bodyPr/>
        <a:lstStyle/>
        <a:p>
          <a:endParaRPr lang="en-US"/>
        </a:p>
      </dgm:t>
    </dgm:pt>
    <dgm:pt modelId="{781B0C0E-9324-4D94-B5A4-10F548AE4F44}">
      <dgm:prSet phldrT="[Text]"/>
      <dgm:spPr/>
      <dgm:t>
        <a:bodyPr/>
        <a:lstStyle/>
        <a:p>
          <a:r>
            <a:rPr lang="en-US" dirty="0" smtClean="0"/>
            <a:t>Full Masters</a:t>
          </a:r>
          <a:endParaRPr lang="en-US" dirty="0"/>
        </a:p>
      </dgm:t>
    </dgm:pt>
    <dgm:pt modelId="{826B1C85-5C05-403E-B065-0236960CB587}" type="parTrans" cxnId="{F2965B9B-5B29-4692-8898-F7F0365D235C}">
      <dgm:prSet/>
      <dgm:spPr/>
      <dgm:t>
        <a:bodyPr/>
        <a:lstStyle/>
        <a:p>
          <a:endParaRPr lang="en-US"/>
        </a:p>
      </dgm:t>
    </dgm:pt>
    <dgm:pt modelId="{12AB6A20-D69E-4B68-BD66-8B35F5B66EE7}" type="sibTrans" cxnId="{F2965B9B-5B29-4692-8898-F7F0365D235C}">
      <dgm:prSet/>
      <dgm:spPr/>
      <dgm:t>
        <a:bodyPr/>
        <a:lstStyle/>
        <a:p>
          <a:endParaRPr lang="en-US"/>
        </a:p>
      </dgm:t>
    </dgm:pt>
    <dgm:pt modelId="{A3DEFB90-8072-46FA-8926-BBF908AEC6F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Micro Masters</a:t>
          </a:r>
          <a:endParaRPr lang="en-US" dirty="0"/>
        </a:p>
      </dgm:t>
    </dgm:pt>
    <dgm:pt modelId="{6DF900C0-B956-46ED-A4EF-55AB3FEFCA26}" type="parTrans" cxnId="{18241893-FC52-4626-B636-80B6AE4DAC31}">
      <dgm:prSet/>
      <dgm:spPr/>
      <dgm:t>
        <a:bodyPr/>
        <a:lstStyle/>
        <a:p>
          <a:endParaRPr lang="en-US"/>
        </a:p>
      </dgm:t>
    </dgm:pt>
    <dgm:pt modelId="{DFA747B3-5F17-440B-B547-C63D86BC6771}" type="sibTrans" cxnId="{18241893-FC52-4626-B636-80B6AE4DAC31}">
      <dgm:prSet/>
      <dgm:spPr/>
      <dgm:t>
        <a:bodyPr/>
        <a:lstStyle/>
        <a:p>
          <a:endParaRPr lang="en-US"/>
        </a:p>
      </dgm:t>
    </dgm:pt>
    <dgm:pt modelId="{71BAB36B-1BB0-4692-B7D2-39DEC4BC53E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(50K – Free)</a:t>
          </a:r>
          <a:endParaRPr lang="en-US" dirty="0"/>
        </a:p>
      </dgm:t>
    </dgm:pt>
    <dgm:pt modelId="{CDFA7915-D0F9-4601-A7B7-C45036A06090}" type="parTrans" cxnId="{C10DBA17-02A8-4212-8317-5DDB3A04C49F}">
      <dgm:prSet/>
      <dgm:spPr/>
      <dgm:t>
        <a:bodyPr/>
        <a:lstStyle/>
        <a:p>
          <a:endParaRPr lang="en-US"/>
        </a:p>
      </dgm:t>
    </dgm:pt>
    <dgm:pt modelId="{9B19B2AA-D9F3-4D1C-B6D8-06129A321953}" type="sibTrans" cxnId="{C10DBA17-02A8-4212-8317-5DDB3A04C49F}">
      <dgm:prSet/>
      <dgm:spPr/>
      <dgm:t>
        <a:bodyPr/>
        <a:lstStyle/>
        <a:p>
          <a:endParaRPr lang="en-US"/>
        </a:p>
      </dgm:t>
    </dgm:pt>
    <dgm:pt modelId="{5DBE5D5A-E175-40F2-895E-2AC94FA86E3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(1500 – Low Cost)</a:t>
          </a:r>
          <a:endParaRPr lang="en-US" dirty="0"/>
        </a:p>
      </dgm:t>
    </dgm:pt>
    <dgm:pt modelId="{0AC29339-0E14-4148-ABA6-FABE21169901}" type="parTrans" cxnId="{0841B953-E793-4B28-B24F-40CEE0D1F69B}">
      <dgm:prSet/>
      <dgm:spPr/>
      <dgm:t>
        <a:bodyPr/>
        <a:lstStyle/>
        <a:p>
          <a:endParaRPr lang="en-US"/>
        </a:p>
      </dgm:t>
    </dgm:pt>
    <dgm:pt modelId="{8F0F116E-D376-4C2F-A41E-EA98EE969EDF}" type="sibTrans" cxnId="{0841B953-E793-4B28-B24F-40CEE0D1F69B}">
      <dgm:prSet/>
      <dgm:spPr/>
      <dgm:t>
        <a:bodyPr/>
        <a:lstStyle/>
        <a:p>
          <a:endParaRPr lang="en-US"/>
        </a:p>
      </dgm:t>
    </dgm:pt>
    <dgm:pt modelId="{02D747E2-9A13-4B7F-B399-1BFD371CDF5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University of Edinburgh</a:t>
          </a:r>
          <a:endParaRPr lang="en-US" dirty="0">
            <a:solidFill>
              <a:schemeClr val="bg1"/>
            </a:solidFill>
          </a:endParaRPr>
        </a:p>
      </dgm:t>
    </dgm:pt>
    <dgm:pt modelId="{993CDFE7-F39C-40EA-B8DF-55E789FB8D26}" type="parTrans" cxnId="{B343CE28-04C8-4313-B89B-1EBD555BD581}">
      <dgm:prSet/>
      <dgm:spPr/>
      <dgm:t>
        <a:bodyPr/>
        <a:lstStyle/>
        <a:p>
          <a:endParaRPr lang="en-US"/>
        </a:p>
      </dgm:t>
    </dgm:pt>
    <dgm:pt modelId="{26FA4C8D-8A26-4FC7-BA6D-E99DBF932B57}" type="sibTrans" cxnId="{B343CE28-04C8-4313-B89B-1EBD555BD581}">
      <dgm:prSet/>
      <dgm:spPr/>
      <dgm:t>
        <a:bodyPr/>
        <a:lstStyle/>
        <a:p>
          <a:endParaRPr lang="en-US"/>
        </a:p>
      </dgm:t>
    </dgm:pt>
    <dgm:pt modelId="{02177994-8732-46B3-B7D4-B4687D0727BF}" type="pres">
      <dgm:prSet presAssocID="{598BA635-A2CC-444B-BEB0-95DDAE23691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9E5C38-A81A-4F8E-874B-30801A981041}" type="pres">
      <dgm:prSet presAssocID="{598BA635-A2CC-444B-BEB0-95DDAE236915}" presName="ellipse" presStyleLbl="trBgShp" presStyleIdx="0" presStyleCnt="1"/>
      <dgm:spPr/>
    </dgm:pt>
    <dgm:pt modelId="{0E0F7C17-10DA-4392-8571-FA132CDD2E58}" type="pres">
      <dgm:prSet presAssocID="{598BA635-A2CC-444B-BEB0-95DDAE236915}" presName="arrow1" presStyleLbl="fgShp" presStyleIdx="0" presStyleCnt="1"/>
      <dgm:spPr/>
    </dgm:pt>
    <dgm:pt modelId="{FDF17195-2C6D-43BB-9FAD-B08AF2C89BA4}" type="pres">
      <dgm:prSet presAssocID="{598BA635-A2CC-444B-BEB0-95DDAE23691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A59D3-940B-41DF-A263-12F268B77A3B}" type="pres">
      <dgm:prSet presAssocID="{A3DEFB90-8072-46FA-8926-BBF908AEC6F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C5F75-47B8-4160-95FD-A24B6D5B96FA}" type="pres">
      <dgm:prSet presAssocID="{781B0C0E-9324-4D94-B5A4-10F548AE4F44}" presName="item2" presStyleLbl="node1" presStyleIdx="1" presStyleCnt="3" custLinFactNeighborX="-4503" custLinFactNeighborY="-8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CCBA1-2F66-4A1E-8BFF-171F78CD3434}" type="pres">
      <dgm:prSet presAssocID="{02D747E2-9A13-4B7F-B399-1BFD371CDF5B}" presName="item3" presStyleLbl="node1" presStyleIdx="2" presStyleCnt="3" custLinFactNeighborX="-3378" custLinFactNeighborY="-21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26DCF-E6BF-472D-B919-40E6064CD0BF}" type="pres">
      <dgm:prSet presAssocID="{598BA635-A2CC-444B-BEB0-95DDAE236915}" presName="funnel" presStyleLbl="trAlignAcc1" presStyleIdx="0" presStyleCnt="1" custLinFactNeighborX="-121" custLinFactNeighborY="-302"/>
      <dgm:spPr/>
    </dgm:pt>
  </dgm:ptLst>
  <dgm:cxnLst>
    <dgm:cxn modelId="{C10DBA17-02A8-4212-8317-5DDB3A04C49F}" srcId="{0C250AC5-9B38-4461-B74D-A2A9DF13C644}" destId="{71BAB36B-1BB0-4692-B7D2-39DEC4BC53ED}" srcOrd="0" destOrd="0" parTransId="{CDFA7915-D0F9-4601-A7B7-C45036A06090}" sibTransId="{9B19B2AA-D9F3-4D1C-B6D8-06129A321953}"/>
    <dgm:cxn modelId="{B343CE28-04C8-4313-B89B-1EBD555BD581}" srcId="{598BA635-A2CC-444B-BEB0-95DDAE236915}" destId="{02D747E2-9A13-4B7F-B399-1BFD371CDF5B}" srcOrd="3" destOrd="0" parTransId="{993CDFE7-F39C-40EA-B8DF-55E789FB8D26}" sibTransId="{26FA4C8D-8A26-4FC7-BA6D-E99DBF932B57}"/>
    <dgm:cxn modelId="{09433736-BE60-4EFE-A4F8-5FBE528DB034}" type="presOf" srcId="{5DBE5D5A-E175-40F2-895E-2AC94FA86E32}" destId="{5EDC5F75-47B8-4160-95FD-A24B6D5B96FA}" srcOrd="0" destOrd="1" presId="urn:microsoft.com/office/officeart/2005/8/layout/funnel1"/>
    <dgm:cxn modelId="{0841B953-E793-4B28-B24F-40CEE0D1F69B}" srcId="{A3DEFB90-8072-46FA-8926-BBF908AEC6F6}" destId="{5DBE5D5A-E175-40F2-895E-2AC94FA86E32}" srcOrd="0" destOrd="0" parTransId="{0AC29339-0E14-4148-ABA6-FABE21169901}" sibTransId="{8F0F116E-D376-4C2F-A41E-EA98EE969EDF}"/>
    <dgm:cxn modelId="{18241893-FC52-4626-B636-80B6AE4DAC31}" srcId="{598BA635-A2CC-444B-BEB0-95DDAE236915}" destId="{A3DEFB90-8072-46FA-8926-BBF908AEC6F6}" srcOrd="1" destOrd="0" parTransId="{6DF900C0-B956-46ED-A4EF-55AB3FEFCA26}" sibTransId="{DFA747B3-5F17-440B-B547-C63D86BC6771}"/>
    <dgm:cxn modelId="{CC28689D-893A-4A97-9A27-1DE23A109AEA}" type="presOf" srcId="{598BA635-A2CC-444B-BEB0-95DDAE236915}" destId="{02177994-8732-46B3-B7D4-B4687D0727BF}" srcOrd="0" destOrd="0" presId="urn:microsoft.com/office/officeart/2005/8/layout/funnel1"/>
    <dgm:cxn modelId="{EFA68D58-0EFF-4E17-8DA7-841782D6A267}" type="presOf" srcId="{71BAB36B-1BB0-4692-B7D2-39DEC4BC53ED}" destId="{07CCCBA1-2F66-4A1E-8BFF-171F78CD3434}" srcOrd="0" destOrd="1" presId="urn:microsoft.com/office/officeart/2005/8/layout/funnel1"/>
    <dgm:cxn modelId="{67F8D37A-5561-4F87-94F8-9A5954274FE4}" type="presOf" srcId="{02D747E2-9A13-4B7F-B399-1BFD371CDF5B}" destId="{FDF17195-2C6D-43BB-9FAD-B08AF2C89BA4}" srcOrd="0" destOrd="0" presId="urn:microsoft.com/office/officeart/2005/8/layout/funnel1"/>
    <dgm:cxn modelId="{D912AB90-EB9F-4439-9B66-98B89974B68A}" type="presOf" srcId="{0C250AC5-9B38-4461-B74D-A2A9DF13C644}" destId="{07CCCBA1-2F66-4A1E-8BFF-171F78CD3434}" srcOrd="0" destOrd="0" presId="urn:microsoft.com/office/officeart/2005/8/layout/funnel1"/>
    <dgm:cxn modelId="{40109C50-12E2-4265-ABBF-B21E3C1068BB}" type="presOf" srcId="{781B0C0E-9324-4D94-B5A4-10F548AE4F44}" destId="{DFBA59D3-940B-41DF-A263-12F268B77A3B}" srcOrd="0" destOrd="0" presId="urn:microsoft.com/office/officeart/2005/8/layout/funnel1"/>
    <dgm:cxn modelId="{F2965B9B-5B29-4692-8898-F7F0365D235C}" srcId="{598BA635-A2CC-444B-BEB0-95DDAE236915}" destId="{781B0C0E-9324-4D94-B5A4-10F548AE4F44}" srcOrd="2" destOrd="0" parTransId="{826B1C85-5C05-403E-B065-0236960CB587}" sibTransId="{12AB6A20-D69E-4B68-BD66-8B35F5B66EE7}"/>
    <dgm:cxn modelId="{F68BAFF9-4CEC-4D37-BB08-057041D5B0B1}" srcId="{598BA635-A2CC-444B-BEB0-95DDAE236915}" destId="{0C250AC5-9B38-4461-B74D-A2A9DF13C644}" srcOrd="0" destOrd="0" parTransId="{9917C118-38A4-481C-A799-1134C232DC4B}" sibTransId="{A7E53B93-82D8-4742-9FCC-4E4F6DE93B87}"/>
    <dgm:cxn modelId="{66A871EF-450C-481B-BD7C-2E9897BFC382}" type="presOf" srcId="{A3DEFB90-8072-46FA-8926-BBF908AEC6F6}" destId="{5EDC5F75-47B8-4160-95FD-A24B6D5B96FA}" srcOrd="0" destOrd="0" presId="urn:microsoft.com/office/officeart/2005/8/layout/funnel1"/>
    <dgm:cxn modelId="{68756AC1-0D8F-4349-A3A6-ABA26E4D9E40}" type="presParOf" srcId="{02177994-8732-46B3-B7D4-B4687D0727BF}" destId="{2A9E5C38-A81A-4F8E-874B-30801A981041}" srcOrd="0" destOrd="0" presId="urn:microsoft.com/office/officeart/2005/8/layout/funnel1"/>
    <dgm:cxn modelId="{B5E4EC13-762E-4194-8024-AFDC10A70501}" type="presParOf" srcId="{02177994-8732-46B3-B7D4-B4687D0727BF}" destId="{0E0F7C17-10DA-4392-8571-FA132CDD2E58}" srcOrd="1" destOrd="0" presId="urn:microsoft.com/office/officeart/2005/8/layout/funnel1"/>
    <dgm:cxn modelId="{399506B7-0420-48AC-8216-1FE4E06A1FDC}" type="presParOf" srcId="{02177994-8732-46B3-B7D4-B4687D0727BF}" destId="{FDF17195-2C6D-43BB-9FAD-B08AF2C89BA4}" srcOrd="2" destOrd="0" presId="urn:microsoft.com/office/officeart/2005/8/layout/funnel1"/>
    <dgm:cxn modelId="{A7C77678-792A-4B44-A1B5-A180FBCD80B0}" type="presParOf" srcId="{02177994-8732-46B3-B7D4-B4687D0727BF}" destId="{DFBA59D3-940B-41DF-A263-12F268B77A3B}" srcOrd="3" destOrd="0" presId="urn:microsoft.com/office/officeart/2005/8/layout/funnel1"/>
    <dgm:cxn modelId="{80204FAE-5CBC-4945-BD9A-4E6C5F21F89A}" type="presParOf" srcId="{02177994-8732-46B3-B7D4-B4687D0727BF}" destId="{5EDC5F75-47B8-4160-95FD-A24B6D5B96FA}" srcOrd="4" destOrd="0" presId="urn:microsoft.com/office/officeart/2005/8/layout/funnel1"/>
    <dgm:cxn modelId="{FE81EB27-D119-4FAC-962D-DA6F7D0A3093}" type="presParOf" srcId="{02177994-8732-46B3-B7D4-B4687D0727BF}" destId="{07CCCBA1-2F66-4A1E-8BFF-171F78CD3434}" srcOrd="5" destOrd="0" presId="urn:microsoft.com/office/officeart/2005/8/layout/funnel1"/>
    <dgm:cxn modelId="{9A093033-B28F-4B97-B520-A85732744D68}" type="presParOf" srcId="{02177994-8732-46B3-B7D4-B4687D0727BF}" destId="{55226DCF-E6BF-472D-B919-40E6064CD0B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1825B-5074-4BE3-BCE2-1CA17131A447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5C4640-483D-438B-83DD-07E6DF0E2510}">
      <dgm:prSet phldrT="[Text]"/>
      <dgm:spPr/>
      <dgm:t>
        <a:bodyPr/>
        <a:lstStyle/>
        <a:p>
          <a:pPr algn="l"/>
          <a:r>
            <a:rPr lang="en-US" dirty="0" smtClean="0"/>
            <a:t>Badges are digital assets used to communicate a </a:t>
          </a:r>
          <a:r>
            <a:rPr lang="en-US" b="1" dirty="0" smtClean="0"/>
            <a:t>learning achievement or credential</a:t>
          </a:r>
          <a:r>
            <a:rPr lang="en-US" dirty="0" smtClean="0"/>
            <a:t>. They link to metadata that provides context and verification. They can be shared across the Internet for maximum visibility and recognition.</a:t>
          </a:r>
          <a:endParaRPr lang="en-US" dirty="0"/>
        </a:p>
      </dgm:t>
    </dgm:pt>
    <dgm:pt modelId="{080C1344-2DE6-47DF-A10D-E9499EA66358}" type="parTrans" cxnId="{45CFD498-E0FE-4096-A8C4-65F229EEB543}">
      <dgm:prSet/>
      <dgm:spPr/>
      <dgm:t>
        <a:bodyPr/>
        <a:lstStyle/>
        <a:p>
          <a:endParaRPr lang="en-US"/>
        </a:p>
      </dgm:t>
    </dgm:pt>
    <dgm:pt modelId="{D7DFDCA6-C10A-424E-B26B-92174CD183D6}" type="sibTrans" cxnId="{45CFD498-E0FE-4096-A8C4-65F229EEB543}">
      <dgm:prSet/>
      <dgm:spPr/>
      <dgm:t>
        <a:bodyPr/>
        <a:lstStyle/>
        <a:p>
          <a:endParaRPr lang="en-US"/>
        </a:p>
      </dgm:t>
    </dgm:pt>
    <dgm:pt modelId="{A29F2A1F-4C08-427A-9EE4-D936E91C1CEB}">
      <dgm:prSet/>
      <dgm:spPr/>
      <dgm:t>
        <a:bodyPr/>
        <a:lstStyle/>
        <a:p>
          <a:r>
            <a:rPr lang="en-US" dirty="0" smtClean="0"/>
            <a:t>Badges are a standard to </a:t>
          </a:r>
          <a:r>
            <a:rPr lang="en-US" b="1" dirty="0" smtClean="0"/>
            <a:t>recognize and verify learning</a:t>
          </a:r>
          <a:r>
            <a:rPr lang="en-US" dirty="0" smtClean="0"/>
            <a:t>. A badge communicates three things about the earner and their achievement:</a:t>
          </a:r>
          <a:endParaRPr lang="en-US" dirty="0"/>
        </a:p>
      </dgm:t>
    </dgm:pt>
    <dgm:pt modelId="{6F2D4652-FC69-4B36-943D-EC6C2D25DE0A}" type="parTrans" cxnId="{EA424C71-7C0A-4D93-9B6F-B5DB377C1967}">
      <dgm:prSet/>
      <dgm:spPr/>
      <dgm:t>
        <a:bodyPr/>
        <a:lstStyle/>
        <a:p>
          <a:endParaRPr lang="en-US"/>
        </a:p>
      </dgm:t>
    </dgm:pt>
    <dgm:pt modelId="{91C09F67-4490-4A80-9511-94B8B5FA4A22}" type="sibTrans" cxnId="{EA424C71-7C0A-4D93-9B6F-B5DB377C1967}">
      <dgm:prSet/>
      <dgm:spPr/>
      <dgm:t>
        <a:bodyPr/>
        <a:lstStyle/>
        <a:p>
          <a:endParaRPr lang="en-US"/>
        </a:p>
      </dgm:t>
    </dgm:pt>
    <dgm:pt modelId="{3AA23964-C3EC-4198-B83F-8D5A4ED5B599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rPr>
            <a:t>Who did something?</a:t>
          </a:r>
          <a:endParaRPr lang="en-US" dirty="0">
            <a:solidFill>
              <a:schemeClr val="bg1"/>
            </a:solidFill>
          </a:endParaRPr>
        </a:p>
      </dgm:t>
    </dgm:pt>
    <dgm:pt modelId="{2898861E-B1A6-4DF0-8F82-E57433631CC4}" type="parTrans" cxnId="{0ED5D7D5-175D-437D-8A90-3FDEDBE2B5AC}">
      <dgm:prSet/>
      <dgm:spPr/>
      <dgm:t>
        <a:bodyPr/>
        <a:lstStyle/>
        <a:p>
          <a:endParaRPr lang="en-US"/>
        </a:p>
      </dgm:t>
    </dgm:pt>
    <dgm:pt modelId="{9CDCBF81-F385-48A2-98A3-AC03C247D702}" type="sibTrans" cxnId="{0ED5D7D5-175D-437D-8A90-3FDEDBE2B5AC}">
      <dgm:prSet/>
      <dgm:spPr/>
      <dgm:t>
        <a:bodyPr/>
        <a:lstStyle/>
        <a:p>
          <a:endParaRPr lang="en-US"/>
        </a:p>
      </dgm:t>
    </dgm:pt>
    <dgm:pt modelId="{1C4A50D9-E6A3-4240-BAA8-B586AEAE8385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rPr>
            <a:t>What did they do?</a:t>
          </a:r>
          <a:endParaRPr lang="en-US" dirty="0">
            <a:solidFill>
              <a:schemeClr val="bg1"/>
            </a:solidFill>
          </a:endParaRPr>
        </a:p>
      </dgm:t>
    </dgm:pt>
    <dgm:pt modelId="{D01BA1FB-8C75-4D89-A020-680CCEF1CFB1}" type="parTrans" cxnId="{663203B0-CE64-49CC-A11C-D052001B458B}">
      <dgm:prSet/>
      <dgm:spPr/>
      <dgm:t>
        <a:bodyPr/>
        <a:lstStyle/>
        <a:p>
          <a:endParaRPr lang="en-US"/>
        </a:p>
      </dgm:t>
    </dgm:pt>
    <dgm:pt modelId="{3A540858-298D-449A-B98D-FE4C5B99FCD5}" type="sibTrans" cxnId="{663203B0-CE64-49CC-A11C-D052001B458B}">
      <dgm:prSet/>
      <dgm:spPr/>
      <dgm:t>
        <a:bodyPr/>
        <a:lstStyle/>
        <a:p>
          <a:endParaRPr lang="en-US"/>
        </a:p>
      </dgm:t>
    </dgm:pt>
    <dgm:pt modelId="{DAD49E94-8437-4915-A7BA-6D8ADF880D5F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rPr>
            <a:t>Who says they did it?</a:t>
          </a:r>
          <a:endParaRPr lang="en-US" dirty="0">
            <a:solidFill>
              <a:schemeClr val="bg1"/>
            </a:solidFill>
          </a:endParaRPr>
        </a:p>
      </dgm:t>
    </dgm:pt>
    <dgm:pt modelId="{052B2A43-EF46-4E07-8789-6C172EF44B9C}" type="parTrans" cxnId="{B469E30F-9BEF-4B1E-BFB5-8B9558DDFBAD}">
      <dgm:prSet/>
      <dgm:spPr/>
      <dgm:t>
        <a:bodyPr/>
        <a:lstStyle/>
        <a:p>
          <a:endParaRPr lang="en-US"/>
        </a:p>
      </dgm:t>
    </dgm:pt>
    <dgm:pt modelId="{AB559B1C-91B2-4C2D-B498-FFF50D6A0C54}" type="sibTrans" cxnId="{B469E30F-9BEF-4B1E-BFB5-8B9558DDFBAD}">
      <dgm:prSet/>
      <dgm:spPr/>
      <dgm:t>
        <a:bodyPr/>
        <a:lstStyle/>
        <a:p>
          <a:endParaRPr lang="en-US"/>
        </a:p>
      </dgm:t>
    </dgm:pt>
    <dgm:pt modelId="{DDE32497-86CC-4236-8E1A-95EEC904488F}" type="pres">
      <dgm:prSet presAssocID="{A641825B-5074-4BE3-BCE2-1CA17131A447}" presName="Name0" presStyleCnt="0">
        <dgm:presLayoutVars>
          <dgm:resizeHandles/>
        </dgm:presLayoutVars>
      </dgm:prSet>
      <dgm:spPr/>
    </dgm:pt>
    <dgm:pt modelId="{362AD2FD-2910-48E4-86EA-96E37006600F}" type="pres">
      <dgm:prSet presAssocID="{225C4640-483D-438B-83DD-07E6DF0E2510}" presName="text" presStyleLbl="node1" presStyleIdx="0" presStyleCnt="2" custScaleX="162458">
        <dgm:presLayoutVars>
          <dgm:bulletEnabled val="1"/>
        </dgm:presLayoutVars>
      </dgm:prSet>
      <dgm:spPr/>
    </dgm:pt>
    <dgm:pt modelId="{68DC4BD0-47D5-4021-9D3B-7AE709801285}" type="pres">
      <dgm:prSet presAssocID="{D7DFDCA6-C10A-424E-B26B-92174CD183D6}" presName="space" presStyleCnt="0"/>
      <dgm:spPr/>
    </dgm:pt>
    <dgm:pt modelId="{91AAD786-A617-4DA2-BA8A-709A2A1DA5D7}" type="pres">
      <dgm:prSet presAssocID="{A29F2A1F-4C08-427A-9EE4-D936E91C1CEB}" presName="text" presStyleLbl="node1" presStyleIdx="1" presStyleCnt="2" custScaleX="136996">
        <dgm:presLayoutVars>
          <dgm:bulletEnabled val="1"/>
        </dgm:presLayoutVars>
      </dgm:prSet>
      <dgm:spPr/>
    </dgm:pt>
  </dgm:ptLst>
  <dgm:cxnLst>
    <dgm:cxn modelId="{B469E30F-9BEF-4B1E-BFB5-8B9558DDFBAD}" srcId="{A29F2A1F-4C08-427A-9EE4-D936E91C1CEB}" destId="{DAD49E94-8437-4915-A7BA-6D8ADF880D5F}" srcOrd="2" destOrd="0" parTransId="{052B2A43-EF46-4E07-8789-6C172EF44B9C}" sibTransId="{AB559B1C-91B2-4C2D-B498-FFF50D6A0C54}"/>
    <dgm:cxn modelId="{B56E79EB-7AE7-47E6-9940-105305AE8219}" type="presOf" srcId="{A641825B-5074-4BE3-BCE2-1CA17131A447}" destId="{DDE32497-86CC-4236-8E1A-95EEC904488F}" srcOrd="0" destOrd="0" presId="urn:diagrams.loki3.com/VaryingWidthList"/>
    <dgm:cxn modelId="{D5AE0932-399E-4C94-81FF-E2AB75D2700D}" type="presOf" srcId="{225C4640-483D-438B-83DD-07E6DF0E2510}" destId="{362AD2FD-2910-48E4-86EA-96E37006600F}" srcOrd="0" destOrd="0" presId="urn:diagrams.loki3.com/VaryingWidthList"/>
    <dgm:cxn modelId="{823445F6-5A3D-4A2C-9020-AD7D165DD786}" type="presOf" srcId="{A29F2A1F-4C08-427A-9EE4-D936E91C1CEB}" destId="{91AAD786-A617-4DA2-BA8A-709A2A1DA5D7}" srcOrd="0" destOrd="0" presId="urn:diagrams.loki3.com/VaryingWidthList"/>
    <dgm:cxn modelId="{663203B0-CE64-49CC-A11C-D052001B458B}" srcId="{A29F2A1F-4C08-427A-9EE4-D936E91C1CEB}" destId="{1C4A50D9-E6A3-4240-BAA8-B586AEAE8385}" srcOrd="1" destOrd="0" parTransId="{D01BA1FB-8C75-4D89-A020-680CCEF1CFB1}" sibTransId="{3A540858-298D-449A-B98D-FE4C5B99FCD5}"/>
    <dgm:cxn modelId="{94EECB74-595C-4B3A-8C3E-34359C907BDD}" type="presOf" srcId="{1C4A50D9-E6A3-4240-BAA8-B586AEAE8385}" destId="{91AAD786-A617-4DA2-BA8A-709A2A1DA5D7}" srcOrd="0" destOrd="2" presId="urn:diagrams.loki3.com/VaryingWidthList"/>
    <dgm:cxn modelId="{0ED5D7D5-175D-437D-8A90-3FDEDBE2B5AC}" srcId="{A29F2A1F-4C08-427A-9EE4-D936E91C1CEB}" destId="{3AA23964-C3EC-4198-B83F-8D5A4ED5B599}" srcOrd="0" destOrd="0" parTransId="{2898861E-B1A6-4DF0-8F82-E57433631CC4}" sibTransId="{9CDCBF81-F385-48A2-98A3-AC03C247D702}"/>
    <dgm:cxn modelId="{C5DC4785-54E6-4C01-8672-DE050BA47E52}" type="presOf" srcId="{DAD49E94-8437-4915-A7BA-6D8ADF880D5F}" destId="{91AAD786-A617-4DA2-BA8A-709A2A1DA5D7}" srcOrd="0" destOrd="3" presId="urn:diagrams.loki3.com/VaryingWidthList"/>
    <dgm:cxn modelId="{FC1F27C6-8457-4C2C-98F1-C558CC13805A}" type="presOf" srcId="{3AA23964-C3EC-4198-B83F-8D5A4ED5B599}" destId="{91AAD786-A617-4DA2-BA8A-709A2A1DA5D7}" srcOrd="0" destOrd="1" presId="urn:diagrams.loki3.com/VaryingWidthList"/>
    <dgm:cxn modelId="{45CFD498-E0FE-4096-A8C4-65F229EEB543}" srcId="{A641825B-5074-4BE3-BCE2-1CA17131A447}" destId="{225C4640-483D-438B-83DD-07E6DF0E2510}" srcOrd="0" destOrd="0" parTransId="{080C1344-2DE6-47DF-A10D-E9499EA66358}" sibTransId="{D7DFDCA6-C10A-424E-B26B-92174CD183D6}"/>
    <dgm:cxn modelId="{EA424C71-7C0A-4D93-9B6F-B5DB377C1967}" srcId="{A641825B-5074-4BE3-BCE2-1CA17131A447}" destId="{A29F2A1F-4C08-427A-9EE4-D936E91C1CEB}" srcOrd="1" destOrd="0" parTransId="{6F2D4652-FC69-4B36-943D-EC6C2D25DE0A}" sibTransId="{91C09F67-4490-4A80-9511-94B8B5FA4A22}"/>
    <dgm:cxn modelId="{7E14F6DE-91AA-465B-8A94-0A7D951AE8DD}" type="presParOf" srcId="{DDE32497-86CC-4236-8E1A-95EEC904488F}" destId="{362AD2FD-2910-48E4-86EA-96E37006600F}" srcOrd="0" destOrd="0" presId="urn:diagrams.loki3.com/VaryingWidthList"/>
    <dgm:cxn modelId="{3D9F2FF3-8104-407D-AC53-C2EDA8475378}" type="presParOf" srcId="{DDE32497-86CC-4236-8E1A-95EEC904488F}" destId="{68DC4BD0-47D5-4021-9D3B-7AE709801285}" srcOrd="1" destOrd="0" presId="urn:diagrams.loki3.com/VaryingWidthList"/>
    <dgm:cxn modelId="{C7E55F87-6017-467A-8DD7-1A43B14CFE26}" type="presParOf" srcId="{DDE32497-86CC-4236-8E1A-95EEC904488F}" destId="{91AAD786-A617-4DA2-BA8A-709A2A1DA5D7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C71857-ABA6-479F-B6F9-67D2EABB4A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5F8EF-042B-449F-8895-A9547FED6910}">
      <dgm:prSet phldrT="[Text]"/>
      <dgm:spPr/>
      <dgm:t>
        <a:bodyPr/>
        <a:lstStyle/>
        <a:p>
          <a:r>
            <a:rPr lang="en-US" dirty="0" smtClean="0"/>
            <a:t>Recognizable</a:t>
          </a:r>
          <a:endParaRPr lang="en-US" dirty="0"/>
        </a:p>
      </dgm:t>
    </dgm:pt>
    <dgm:pt modelId="{A57DB6C0-4291-4E76-A703-208FBD1A2BE0}" type="parTrans" cxnId="{4713AAD9-DF47-4981-B9A6-2ABC8AE4156D}">
      <dgm:prSet/>
      <dgm:spPr/>
      <dgm:t>
        <a:bodyPr/>
        <a:lstStyle/>
        <a:p>
          <a:endParaRPr lang="en-US"/>
        </a:p>
      </dgm:t>
    </dgm:pt>
    <dgm:pt modelId="{64E1D94A-3AEB-4D7C-BD3A-4D78BF9F8215}" type="sibTrans" cxnId="{4713AAD9-DF47-4981-B9A6-2ABC8AE4156D}">
      <dgm:prSet/>
      <dgm:spPr/>
      <dgm:t>
        <a:bodyPr/>
        <a:lstStyle/>
        <a:p>
          <a:endParaRPr lang="en-US"/>
        </a:p>
      </dgm:t>
    </dgm:pt>
    <dgm:pt modelId="{61D85F24-A23D-44CC-83E4-E61898DBC868}">
      <dgm:prSet/>
      <dgm:spPr/>
      <dgm:t>
        <a:bodyPr/>
        <a:lstStyle/>
        <a:p>
          <a:r>
            <a:rPr lang="en-US" dirty="0" smtClean="0"/>
            <a:t>No explanation needed</a:t>
          </a:r>
          <a:endParaRPr lang="en-US" dirty="0" smtClean="0"/>
        </a:p>
      </dgm:t>
    </dgm:pt>
    <dgm:pt modelId="{627ED53E-0C0E-4D09-AD7C-8E0944FBDE81}" type="parTrans" cxnId="{ABE2C2CA-9608-47D2-BE9A-F87F97815834}">
      <dgm:prSet/>
      <dgm:spPr/>
      <dgm:t>
        <a:bodyPr/>
        <a:lstStyle/>
        <a:p>
          <a:endParaRPr lang="en-US"/>
        </a:p>
      </dgm:t>
    </dgm:pt>
    <dgm:pt modelId="{8CBDE8A0-0BB2-47A6-96A7-3ED01DB86A9E}" type="sibTrans" cxnId="{ABE2C2CA-9608-47D2-BE9A-F87F97815834}">
      <dgm:prSet/>
      <dgm:spPr/>
      <dgm:t>
        <a:bodyPr/>
        <a:lstStyle/>
        <a:p>
          <a:endParaRPr lang="en-US"/>
        </a:p>
      </dgm:t>
    </dgm:pt>
    <dgm:pt modelId="{24A66FDB-6F95-4177-80DE-A36D1B902BCB}">
      <dgm:prSet/>
      <dgm:spPr/>
      <dgm:t>
        <a:bodyPr/>
        <a:lstStyle/>
        <a:p>
          <a:r>
            <a:rPr lang="en-US" dirty="0" smtClean="0"/>
            <a:t>Easy to read as a small image</a:t>
          </a:r>
          <a:endParaRPr lang="en-US" dirty="0" smtClean="0"/>
        </a:p>
      </dgm:t>
    </dgm:pt>
    <dgm:pt modelId="{49A8B4B3-A210-438E-AF4D-14AECB5A76AA}" type="parTrans" cxnId="{E53FC4CA-2D19-440D-91E1-0ED257B48EDD}">
      <dgm:prSet/>
      <dgm:spPr/>
      <dgm:t>
        <a:bodyPr/>
        <a:lstStyle/>
        <a:p>
          <a:endParaRPr lang="en-US"/>
        </a:p>
      </dgm:t>
    </dgm:pt>
    <dgm:pt modelId="{3ADE305B-C4A1-4C1D-84B5-30B638A7A162}" type="sibTrans" cxnId="{E53FC4CA-2D19-440D-91E1-0ED257B48EDD}">
      <dgm:prSet/>
      <dgm:spPr/>
      <dgm:t>
        <a:bodyPr/>
        <a:lstStyle/>
        <a:p>
          <a:endParaRPr lang="en-US"/>
        </a:p>
      </dgm:t>
    </dgm:pt>
    <dgm:pt modelId="{D82649A3-FB0F-44C5-ABBD-896BFBEC5D99}">
      <dgm:prSet/>
      <dgm:spPr/>
      <dgm:t>
        <a:bodyPr/>
        <a:lstStyle/>
        <a:p>
          <a:r>
            <a:rPr lang="en-US" dirty="0" smtClean="0"/>
            <a:t>Expandable to entire University</a:t>
          </a:r>
          <a:endParaRPr lang="en-US" dirty="0" smtClean="0"/>
        </a:p>
      </dgm:t>
    </dgm:pt>
    <dgm:pt modelId="{C6B504C7-123D-49D8-971B-97CC6E436F2A}" type="parTrans" cxnId="{2F8707CE-29D5-46B0-8E0F-28D63B0722D6}">
      <dgm:prSet/>
      <dgm:spPr/>
      <dgm:t>
        <a:bodyPr/>
        <a:lstStyle/>
        <a:p>
          <a:endParaRPr lang="en-US"/>
        </a:p>
      </dgm:t>
    </dgm:pt>
    <dgm:pt modelId="{F745A9C1-DACB-40DA-A17B-248ACCD3FF7F}" type="sibTrans" cxnId="{2F8707CE-29D5-46B0-8E0F-28D63B0722D6}">
      <dgm:prSet/>
      <dgm:spPr/>
      <dgm:t>
        <a:bodyPr/>
        <a:lstStyle/>
        <a:p>
          <a:endParaRPr lang="en-US"/>
        </a:p>
      </dgm:t>
    </dgm:pt>
    <dgm:pt modelId="{E850B670-8F02-4A9B-9605-995ABE118661}" type="pres">
      <dgm:prSet presAssocID="{3BC71857-ABA6-479F-B6F9-67D2EABB4AE4}" presName="diagram" presStyleCnt="0">
        <dgm:presLayoutVars>
          <dgm:dir/>
          <dgm:resizeHandles val="exact"/>
        </dgm:presLayoutVars>
      </dgm:prSet>
      <dgm:spPr/>
    </dgm:pt>
    <dgm:pt modelId="{7EB2F9A7-E6CF-4F8B-86E9-04CF60DDA209}" type="pres">
      <dgm:prSet presAssocID="{2045F8EF-042B-449F-8895-A9547FED691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62AF5-A2BA-4ACF-8352-25121C2439A3}" type="pres">
      <dgm:prSet presAssocID="{64E1D94A-3AEB-4D7C-BD3A-4D78BF9F8215}" presName="sibTrans" presStyleCnt="0"/>
      <dgm:spPr/>
    </dgm:pt>
    <dgm:pt modelId="{B2A66924-C6BD-4606-96E0-EA934D99A9C5}" type="pres">
      <dgm:prSet presAssocID="{61D85F24-A23D-44CC-83E4-E61898DBC868}" presName="node" presStyleLbl="node1" presStyleIdx="1" presStyleCnt="4">
        <dgm:presLayoutVars>
          <dgm:bulletEnabled val="1"/>
        </dgm:presLayoutVars>
      </dgm:prSet>
      <dgm:spPr/>
    </dgm:pt>
    <dgm:pt modelId="{D874E85E-9897-446A-86D7-886572BEBB5C}" type="pres">
      <dgm:prSet presAssocID="{8CBDE8A0-0BB2-47A6-96A7-3ED01DB86A9E}" presName="sibTrans" presStyleCnt="0"/>
      <dgm:spPr/>
    </dgm:pt>
    <dgm:pt modelId="{501FCC26-57F6-496A-A890-F11C15EF755C}" type="pres">
      <dgm:prSet presAssocID="{24A66FDB-6F95-4177-80DE-A36D1B902BC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7F335-028F-47F4-8D51-B2846ADF5E58}" type="pres">
      <dgm:prSet presAssocID="{3ADE305B-C4A1-4C1D-84B5-30B638A7A162}" presName="sibTrans" presStyleCnt="0"/>
      <dgm:spPr/>
    </dgm:pt>
    <dgm:pt modelId="{6AC6E4D6-47EF-4A8D-AA68-ADA63E3C27C1}" type="pres">
      <dgm:prSet presAssocID="{D82649A3-FB0F-44C5-ABBD-896BFBEC5D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23C26D-312C-4495-BE08-2EA0DB6F27F6}" type="presOf" srcId="{24A66FDB-6F95-4177-80DE-A36D1B902BCB}" destId="{501FCC26-57F6-496A-A890-F11C15EF755C}" srcOrd="0" destOrd="0" presId="urn:microsoft.com/office/officeart/2005/8/layout/default"/>
    <dgm:cxn modelId="{BF060523-0044-4AAA-8E1A-734E63F8F3D9}" type="presOf" srcId="{D82649A3-FB0F-44C5-ABBD-896BFBEC5D99}" destId="{6AC6E4D6-47EF-4A8D-AA68-ADA63E3C27C1}" srcOrd="0" destOrd="0" presId="urn:microsoft.com/office/officeart/2005/8/layout/default"/>
    <dgm:cxn modelId="{ABE2C2CA-9608-47D2-BE9A-F87F97815834}" srcId="{3BC71857-ABA6-479F-B6F9-67D2EABB4AE4}" destId="{61D85F24-A23D-44CC-83E4-E61898DBC868}" srcOrd="1" destOrd="0" parTransId="{627ED53E-0C0E-4D09-AD7C-8E0944FBDE81}" sibTransId="{8CBDE8A0-0BB2-47A6-96A7-3ED01DB86A9E}"/>
    <dgm:cxn modelId="{E53FC4CA-2D19-440D-91E1-0ED257B48EDD}" srcId="{3BC71857-ABA6-479F-B6F9-67D2EABB4AE4}" destId="{24A66FDB-6F95-4177-80DE-A36D1B902BCB}" srcOrd="2" destOrd="0" parTransId="{49A8B4B3-A210-438E-AF4D-14AECB5A76AA}" sibTransId="{3ADE305B-C4A1-4C1D-84B5-30B638A7A162}"/>
    <dgm:cxn modelId="{11E1B22B-93BF-414C-8E56-100A06ADF8A2}" type="presOf" srcId="{3BC71857-ABA6-479F-B6F9-67D2EABB4AE4}" destId="{E850B670-8F02-4A9B-9605-995ABE118661}" srcOrd="0" destOrd="0" presId="urn:microsoft.com/office/officeart/2005/8/layout/default"/>
    <dgm:cxn modelId="{C1B3A23B-7665-4B92-A5F0-51DEB4A46CB8}" type="presOf" srcId="{61D85F24-A23D-44CC-83E4-E61898DBC868}" destId="{B2A66924-C6BD-4606-96E0-EA934D99A9C5}" srcOrd="0" destOrd="0" presId="urn:microsoft.com/office/officeart/2005/8/layout/default"/>
    <dgm:cxn modelId="{4713AAD9-DF47-4981-B9A6-2ABC8AE4156D}" srcId="{3BC71857-ABA6-479F-B6F9-67D2EABB4AE4}" destId="{2045F8EF-042B-449F-8895-A9547FED6910}" srcOrd="0" destOrd="0" parTransId="{A57DB6C0-4291-4E76-A703-208FBD1A2BE0}" sibTransId="{64E1D94A-3AEB-4D7C-BD3A-4D78BF9F8215}"/>
    <dgm:cxn modelId="{A79F6B52-49A3-4F53-B488-9BD796E78DCA}" type="presOf" srcId="{2045F8EF-042B-449F-8895-A9547FED6910}" destId="{7EB2F9A7-E6CF-4F8B-86E9-04CF60DDA209}" srcOrd="0" destOrd="0" presId="urn:microsoft.com/office/officeart/2005/8/layout/default"/>
    <dgm:cxn modelId="{2F8707CE-29D5-46B0-8E0F-28D63B0722D6}" srcId="{3BC71857-ABA6-479F-B6F9-67D2EABB4AE4}" destId="{D82649A3-FB0F-44C5-ABBD-896BFBEC5D99}" srcOrd="3" destOrd="0" parTransId="{C6B504C7-123D-49D8-971B-97CC6E436F2A}" sibTransId="{F745A9C1-DACB-40DA-A17B-248ACCD3FF7F}"/>
    <dgm:cxn modelId="{481A10BD-D366-4EE3-9056-82D94F8709B0}" type="presParOf" srcId="{E850B670-8F02-4A9B-9605-995ABE118661}" destId="{7EB2F9A7-E6CF-4F8B-86E9-04CF60DDA209}" srcOrd="0" destOrd="0" presId="urn:microsoft.com/office/officeart/2005/8/layout/default"/>
    <dgm:cxn modelId="{24C248D2-9111-4F00-82DD-3170852DFE4C}" type="presParOf" srcId="{E850B670-8F02-4A9B-9605-995ABE118661}" destId="{99962AF5-A2BA-4ACF-8352-25121C2439A3}" srcOrd="1" destOrd="0" presId="urn:microsoft.com/office/officeart/2005/8/layout/default"/>
    <dgm:cxn modelId="{BED35EB2-613D-40D9-BFC1-10FF808227EE}" type="presParOf" srcId="{E850B670-8F02-4A9B-9605-995ABE118661}" destId="{B2A66924-C6BD-4606-96E0-EA934D99A9C5}" srcOrd="2" destOrd="0" presId="urn:microsoft.com/office/officeart/2005/8/layout/default"/>
    <dgm:cxn modelId="{32594AAC-0B51-4C1F-9438-67CB02320FA9}" type="presParOf" srcId="{E850B670-8F02-4A9B-9605-995ABE118661}" destId="{D874E85E-9897-446A-86D7-886572BEBB5C}" srcOrd="3" destOrd="0" presId="urn:microsoft.com/office/officeart/2005/8/layout/default"/>
    <dgm:cxn modelId="{43EACEB6-98EE-4BC2-84FC-C25BDB8F79DD}" type="presParOf" srcId="{E850B670-8F02-4A9B-9605-995ABE118661}" destId="{501FCC26-57F6-496A-A890-F11C15EF755C}" srcOrd="4" destOrd="0" presId="urn:microsoft.com/office/officeart/2005/8/layout/default"/>
    <dgm:cxn modelId="{70D1EA19-131D-4607-B6E7-FD6C79B679B1}" type="presParOf" srcId="{E850B670-8F02-4A9B-9605-995ABE118661}" destId="{2557F335-028F-47F4-8D51-B2846ADF5E58}" srcOrd="5" destOrd="0" presId="urn:microsoft.com/office/officeart/2005/8/layout/default"/>
    <dgm:cxn modelId="{5FE5DCC6-5759-4748-BF6C-6C99003B26DD}" type="presParOf" srcId="{E850B670-8F02-4A9B-9605-995ABE118661}" destId="{6AC6E4D6-47EF-4A8D-AA68-ADA63E3C27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5D15F1-251B-4487-95C8-7A32BDD1FEF7}" type="doc">
      <dgm:prSet loTypeId="urn:microsoft.com/office/officeart/2005/8/layout/hProcess6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FC5A995-E99E-44F6-9024-FC6A63340013}">
      <dgm:prSet phldrT="[Text]"/>
      <dgm:spPr/>
      <dgm:t>
        <a:bodyPr/>
        <a:lstStyle/>
        <a:p>
          <a:r>
            <a:rPr lang="en-US" dirty="0" smtClean="0"/>
            <a:t>Data Analyst I</a:t>
          </a:r>
          <a:endParaRPr lang="en-US" dirty="0"/>
        </a:p>
      </dgm:t>
    </dgm:pt>
    <dgm:pt modelId="{6AF71C2E-B4F2-4D7C-8D24-527E4897DD51}" type="parTrans" cxnId="{F54A7AB7-7CE0-402D-87D8-4DDFFAC28BC0}">
      <dgm:prSet/>
      <dgm:spPr/>
      <dgm:t>
        <a:bodyPr/>
        <a:lstStyle/>
        <a:p>
          <a:endParaRPr lang="en-US"/>
        </a:p>
      </dgm:t>
    </dgm:pt>
    <dgm:pt modelId="{F473921B-13E1-4FCD-A45B-8B310C273040}" type="sibTrans" cxnId="{F54A7AB7-7CE0-402D-87D8-4DDFFAC28BC0}">
      <dgm:prSet/>
      <dgm:spPr/>
      <dgm:t>
        <a:bodyPr/>
        <a:lstStyle/>
        <a:p>
          <a:endParaRPr lang="en-US"/>
        </a:p>
      </dgm:t>
    </dgm:pt>
    <dgm:pt modelId="{14BD38E4-1E39-441F-8DC4-DAB536CA7AB8}">
      <dgm:prSet phldrT="[Text]"/>
      <dgm:spPr/>
      <dgm:t>
        <a:bodyPr/>
        <a:lstStyle/>
        <a:p>
          <a:r>
            <a:rPr lang="en-US" dirty="0" smtClean="0"/>
            <a:t>Data Analysis</a:t>
          </a:r>
          <a:endParaRPr lang="en-US" dirty="0"/>
        </a:p>
      </dgm:t>
    </dgm:pt>
    <dgm:pt modelId="{D4A393C2-3B9A-4AAE-96DF-13D58363FB06}" type="parTrans" cxnId="{6B611375-F5FA-4812-82FE-A2652C45280B}">
      <dgm:prSet/>
      <dgm:spPr/>
      <dgm:t>
        <a:bodyPr/>
        <a:lstStyle/>
        <a:p>
          <a:endParaRPr lang="en-US"/>
        </a:p>
      </dgm:t>
    </dgm:pt>
    <dgm:pt modelId="{468CF99F-710D-437F-B5A3-4F0A48348007}" type="sibTrans" cxnId="{6B611375-F5FA-4812-82FE-A2652C45280B}">
      <dgm:prSet/>
      <dgm:spPr/>
      <dgm:t>
        <a:bodyPr/>
        <a:lstStyle/>
        <a:p>
          <a:endParaRPr lang="en-US"/>
        </a:p>
      </dgm:t>
    </dgm:pt>
    <dgm:pt modelId="{FFDA815D-C7CA-4700-B8E1-D94009CEB56C}">
      <dgm:prSet phldrT="[Text]"/>
      <dgm:spPr/>
      <dgm:t>
        <a:bodyPr/>
        <a:lstStyle/>
        <a:p>
          <a:r>
            <a:rPr lang="en-US" dirty="0" smtClean="0"/>
            <a:t>Visualization</a:t>
          </a:r>
          <a:endParaRPr lang="en-US" dirty="0"/>
        </a:p>
      </dgm:t>
    </dgm:pt>
    <dgm:pt modelId="{1569D27F-A486-4333-9F6B-32AAA0879DE5}" type="parTrans" cxnId="{5DFFF072-914B-42E1-A667-AD14D87C916E}">
      <dgm:prSet/>
      <dgm:spPr/>
      <dgm:t>
        <a:bodyPr/>
        <a:lstStyle/>
        <a:p>
          <a:endParaRPr lang="en-US"/>
        </a:p>
      </dgm:t>
    </dgm:pt>
    <dgm:pt modelId="{B0FDFB94-5FB0-4E93-99E8-D87B8B50F817}" type="sibTrans" cxnId="{5DFFF072-914B-42E1-A667-AD14D87C916E}">
      <dgm:prSet/>
      <dgm:spPr/>
      <dgm:t>
        <a:bodyPr/>
        <a:lstStyle/>
        <a:p>
          <a:endParaRPr lang="en-US"/>
        </a:p>
      </dgm:t>
    </dgm:pt>
    <dgm:pt modelId="{3453E38E-4651-42A1-A181-70291388E861}">
      <dgm:prSet phldrT="[Text]"/>
      <dgm:spPr/>
      <dgm:t>
        <a:bodyPr/>
        <a:lstStyle/>
        <a:p>
          <a:r>
            <a:rPr lang="en-US" dirty="0" smtClean="0"/>
            <a:t>Data Analyst II</a:t>
          </a:r>
          <a:endParaRPr lang="en-US" dirty="0"/>
        </a:p>
      </dgm:t>
    </dgm:pt>
    <dgm:pt modelId="{F2C31735-1232-453D-9097-2FE5426600FD}" type="parTrans" cxnId="{22999C9D-2297-41DC-809E-2F96AA778E14}">
      <dgm:prSet/>
      <dgm:spPr/>
      <dgm:t>
        <a:bodyPr/>
        <a:lstStyle/>
        <a:p>
          <a:endParaRPr lang="en-US"/>
        </a:p>
      </dgm:t>
    </dgm:pt>
    <dgm:pt modelId="{775894D4-3172-4A02-862E-36B4CD5495EC}" type="sibTrans" cxnId="{22999C9D-2297-41DC-809E-2F96AA778E14}">
      <dgm:prSet/>
      <dgm:spPr/>
      <dgm:t>
        <a:bodyPr/>
        <a:lstStyle/>
        <a:p>
          <a:endParaRPr lang="en-US"/>
        </a:p>
      </dgm:t>
    </dgm:pt>
    <dgm:pt modelId="{498952C4-40E1-46CC-B909-B77EF533FD7C}">
      <dgm:prSet phldrT="[Text]"/>
      <dgm:spPr/>
      <dgm:t>
        <a:bodyPr/>
        <a:lstStyle/>
        <a:p>
          <a:r>
            <a:rPr lang="en-US" dirty="0" smtClean="0"/>
            <a:t>Big Data</a:t>
          </a:r>
          <a:endParaRPr lang="en-US" dirty="0"/>
        </a:p>
      </dgm:t>
    </dgm:pt>
    <dgm:pt modelId="{4DC539B7-65CC-4902-A97B-D793EBEA30CD}" type="parTrans" cxnId="{D4C208DF-B74B-44CF-8506-95D37AEB6134}">
      <dgm:prSet/>
      <dgm:spPr/>
      <dgm:t>
        <a:bodyPr/>
        <a:lstStyle/>
        <a:p>
          <a:endParaRPr lang="en-US"/>
        </a:p>
      </dgm:t>
    </dgm:pt>
    <dgm:pt modelId="{DCD8FC20-1213-4550-9D42-A0E1772B51EE}" type="sibTrans" cxnId="{D4C208DF-B74B-44CF-8506-95D37AEB6134}">
      <dgm:prSet/>
      <dgm:spPr/>
      <dgm:t>
        <a:bodyPr/>
        <a:lstStyle/>
        <a:p>
          <a:endParaRPr lang="en-US"/>
        </a:p>
      </dgm:t>
    </dgm:pt>
    <dgm:pt modelId="{14A87777-54FE-4DE5-B27C-CA148A071E82}">
      <dgm:prSet phldrT="[Text]"/>
      <dgm:spPr/>
      <dgm:t>
        <a:bodyPr/>
        <a:lstStyle/>
        <a:p>
          <a:r>
            <a:rPr lang="en-US" dirty="0" smtClean="0"/>
            <a:t>R &amp; Python Programming</a:t>
          </a:r>
          <a:endParaRPr lang="en-US" dirty="0"/>
        </a:p>
      </dgm:t>
    </dgm:pt>
    <dgm:pt modelId="{96BCECE0-4D12-40A8-AB9E-7A1F3577EC5C}" type="parTrans" cxnId="{603391D5-B884-4047-8B57-13F4AC93FE7C}">
      <dgm:prSet/>
      <dgm:spPr/>
      <dgm:t>
        <a:bodyPr/>
        <a:lstStyle/>
        <a:p>
          <a:endParaRPr lang="en-US"/>
        </a:p>
      </dgm:t>
    </dgm:pt>
    <dgm:pt modelId="{A2D4C18A-B823-4BFA-9F90-B83205339E3F}" type="sibTrans" cxnId="{603391D5-B884-4047-8B57-13F4AC93FE7C}">
      <dgm:prSet/>
      <dgm:spPr/>
      <dgm:t>
        <a:bodyPr/>
        <a:lstStyle/>
        <a:p>
          <a:endParaRPr lang="en-US"/>
        </a:p>
      </dgm:t>
    </dgm:pt>
    <dgm:pt modelId="{A8F7924F-18A8-4858-8A43-9FECA8481FAD}">
      <dgm:prSet phldrT="[Text]"/>
      <dgm:spPr/>
      <dgm:t>
        <a:bodyPr/>
        <a:lstStyle/>
        <a:p>
          <a:r>
            <a:rPr lang="en-US" dirty="0" smtClean="0"/>
            <a:t>Data Modeler</a:t>
          </a:r>
          <a:endParaRPr lang="en-US" dirty="0"/>
        </a:p>
      </dgm:t>
    </dgm:pt>
    <dgm:pt modelId="{E656EC2E-6E92-46FB-ADDE-E65202A42171}" type="parTrans" cxnId="{6F0BA83B-D292-422A-99CB-726FB7021FED}">
      <dgm:prSet/>
      <dgm:spPr/>
      <dgm:t>
        <a:bodyPr/>
        <a:lstStyle/>
        <a:p>
          <a:endParaRPr lang="en-US"/>
        </a:p>
      </dgm:t>
    </dgm:pt>
    <dgm:pt modelId="{D9FCE141-13BB-4867-AC8E-CACC32BEA1BF}" type="sibTrans" cxnId="{6F0BA83B-D292-422A-99CB-726FB7021FED}">
      <dgm:prSet/>
      <dgm:spPr/>
      <dgm:t>
        <a:bodyPr/>
        <a:lstStyle/>
        <a:p>
          <a:endParaRPr lang="en-US"/>
        </a:p>
      </dgm:t>
    </dgm:pt>
    <dgm:pt modelId="{E27E0A7C-F552-4C31-8E85-78CE33248C56}">
      <dgm:prSet phldrT="[Text]"/>
      <dgm:spPr/>
      <dgm:t>
        <a:bodyPr/>
        <a:lstStyle/>
        <a:p>
          <a:r>
            <a:rPr lang="en-US" dirty="0" smtClean="0"/>
            <a:t>Forecasting</a:t>
          </a:r>
          <a:endParaRPr lang="en-US" dirty="0"/>
        </a:p>
      </dgm:t>
    </dgm:pt>
    <dgm:pt modelId="{4062F5DA-8F87-49BF-99A3-DD9BE2DEC615}" type="parTrans" cxnId="{BDF26808-E0AA-41EC-A26C-D586CD420311}">
      <dgm:prSet/>
      <dgm:spPr/>
      <dgm:t>
        <a:bodyPr/>
        <a:lstStyle/>
        <a:p>
          <a:endParaRPr lang="en-US"/>
        </a:p>
      </dgm:t>
    </dgm:pt>
    <dgm:pt modelId="{85BC741C-3F69-4223-A311-3DEBFFDFC5B9}" type="sibTrans" cxnId="{BDF26808-E0AA-41EC-A26C-D586CD420311}">
      <dgm:prSet/>
      <dgm:spPr/>
      <dgm:t>
        <a:bodyPr/>
        <a:lstStyle/>
        <a:p>
          <a:endParaRPr lang="en-US"/>
        </a:p>
      </dgm:t>
    </dgm:pt>
    <dgm:pt modelId="{F38EEF98-BCF5-4CE4-8334-29AD8CF4234D}">
      <dgm:prSet phldrT="[Text]"/>
      <dgm:spPr/>
      <dgm:t>
        <a:bodyPr/>
        <a:lstStyle/>
        <a:p>
          <a:r>
            <a:rPr lang="en-US" dirty="0" smtClean="0"/>
            <a:t>Advanced Business Analytics</a:t>
          </a:r>
          <a:endParaRPr lang="en-US" dirty="0"/>
        </a:p>
      </dgm:t>
    </dgm:pt>
    <dgm:pt modelId="{943F713C-0096-4589-A430-8B581725DCA1}" type="parTrans" cxnId="{9E34EF7A-63CB-4DD3-9EF8-5EE789E6B6E6}">
      <dgm:prSet/>
      <dgm:spPr/>
      <dgm:t>
        <a:bodyPr/>
        <a:lstStyle/>
        <a:p>
          <a:endParaRPr lang="en-US"/>
        </a:p>
      </dgm:t>
    </dgm:pt>
    <dgm:pt modelId="{373AA315-5FF1-433B-9648-494A18BA894F}" type="sibTrans" cxnId="{9E34EF7A-63CB-4DD3-9EF8-5EE789E6B6E6}">
      <dgm:prSet/>
      <dgm:spPr/>
      <dgm:t>
        <a:bodyPr/>
        <a:lstStyle/>
        <a:p>
          <a:endParaRPr lang="en-US"/>
        </a:p>
      </dgm:t>
    </dgm:pt>
    <dgm:pt modelId="{875AC72C-F27A-4B65-B15E-E0E9785D061F}">
      <dgm:prSet phldrT="[Text]"/>
      <dgm:spPr/>
      <dgm:t>
        <a:bodyPr/>
        <a:lstStyle/>
        <a:p>
          <a:r>
            <a:rPr lang="en-US" dirty="0" smtClean="0"/>
            <a:t>Quant Methods</a:t>
          </a:r>
          <a:endParaRPr lang="en-US" dirty="0"/>
        </a:p>
      </dgm:t>
    </dgm:pt>
    <dgm:pt modelId="{BD166FF0-C848-46D5-96AF-B7B44E23D73D}" type="parTrans" cxnId="{4356E6DA-4C0A-475B-B202-42F8F8602A95}">
      <dgm:prSet/>
      <dgm:spPr/>
      <dgm:t>
        <a:bodyPr/>
        <a:lstStyle/>
        <a:p>
          <a:endParaRPr lang="en-US"/>
        </a:p>
      </dgm:t>
    </dgm:pt>
    <dgm:pt modelId="{443C7B2B-C29D-4806-A0F3-F1A6A920A747}" type="sibTrans" cxnId="{4356E6DA-4C0A-475B-B202-42F8F8602A95}">
      <dgm:prSet/>
      <dgm:spPr/>
      <dgm:t>
        <a:bodyPr/>
        <a:lstStyle/>
        <a:p>
          <a:endParaRPr lang="en-US"/>
        </a:p>
      </dgm:t>
    </dgm:pt>
    <dgm:pt modelId="{241B3D06-F75F-4043-88DE-DD21A9B1AF0A}">
      <dgm:prSet phldrT="[Text]"/>
      <dgm:spPr/>
      <dgm:t>
        <a:bodyPr/>
        <a:lstStyle/>
        <a:p>
          <a:r>
            <a:rPr lang="en-US" dirty="0" smtClean="0"/>
            <a:t>Advanced SAS</a:t>
          </a:r>
          <a:endParaRPr lang="en-US" dirty="0"/>
        </a:p>
      </dgm:t>
    </dgm:pt>
    <dgm:pt modelId="{8B715879-CA3F-44BF-9144-DB03F643DC22}" type="parTrans" cxnId="{C8945131-8E58-4862-AC01-ED1127B2D131}">
      <dgm:prSet/>
      <dgm:spPr/>
      <dgm:t>
        <a:bodyPr/>
        <a:lstStyle/>
        <a:p>
          <a:endParaRPr lang="en-US"/>
        </a:p>
      </dgm:t>
    </dgm:pt>
    <dgm:pt modelId="{83A20958-A697-4922-9282-FA389593D679}" type="sibTrans" cxnId="{C8945131-8E58-4862-AC01-ED1127B2D131}">
      <dgm:prSet/>
      <dgm:spPr/>
      <dgm:t>
        <a:bodyPr/>
        <a:lstStyle/>
        <a:p>
          <a:endParaRPr lang="en-US"/>
        </a:p>
      </dgm:t>
    </dgm:pt>
    <dgm:pt modelId="{DA2A52A4-8907-4EF8-B356-DD52662E248F}">
      <dgm:prSet phldrT="[Text]"/>
      <dgm:spPr/>
      <dgm:t>
        <a:bodyPr/>
        <a:lstStyle/>
        <a:p>
          <a:r>
            <a:rPr lang="en-US" dirty="0" smtClean="0"/>
            <a:t>Predictive Modeling</a:t>
          </a:r>
          <a:endParaRPr lang="en-US" dirty="0"/>
        </a:p>
      </dgm:t>
    </dgm:pt>
    <dgm:pt modelId="{964EF0B2-AAED-4B44-9448-51C03C9FBCF9}" type="parTrans" cxnId="{24000CF4-95C1-4436-BB1D-6C5CDFDE8CB6}">
      <dgm:prSet/>
      <dgm:spPr/>
      <dgm:t>
        <a:bodyPr/>
        <a:lstStyle/>
        <a:p>
          <a:endParaRPr lang="en-US"/>
        </a:p>
      </dgm:t>
    </dgm:pt>
    <dgm:pt modelId="{837E97BD-BB12-47EE-8A74-44403E5FF285}" type="sibTrans" cxnId="{24000CF4-95C1-4436-BB1D-6C5CDFDE8CB6}">
      <dgm:prSet/>
      <dgm:spPr/>
      <dgm:t>
        <a:bodyPr/>
        <a:lstStyle/>
        <a:p>
          <a:endParaRPr lang="en-US"/>
        </a:p>
      </dgm:t>
    </dgm:pt>
    <dgm:pt modelId="{AF418936-AE25-4CF4-ADD9-A2134279F45F}" type="pres">
      <dgm:prSet presAssocID="{8A5D15F1-251B-4487-95C8-7A32BDD1FEF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7492C3-B3F6-4A99-B1DF-4C11DFF443C1}" type="pres">
      <dgm:prSet presAssocID="{1FC5A995-E99E-44F6-9024-FC6A63340013}" presName="compNode" presStyleCnt="0"/>
      <dgm:spPr/>
      <dgm:t>
        <a:bodyPr/>
        <a:lstStyle/>
        <a:p>
          <a:endParaRPr lang="en-US"/>
        </a:p>
      </dgm:t>
    </dgm:pt>
    <dgm:pt modelId="{EE244C9A-4941-41AD-BF97-D246D86A94E1}" type="pres">
      <dgm:prSet presAssocID="{1FC5A995-E99E-44F6-9024-FC6A63340013}" presName="noGeometry" presStyleCnt="0"/>
      <dgm:spPr/>
      <dgm:t>
        <a:bodyPr/>
        <a:lstStyle/>
        <a:p>
          <a:endParaRPr lang="en-US"/>
        </a:p>
      </dgm:t>
    </dgm:pt>
    <dgm:pt modelId="{2B3F9535-5E76-4F11-A306-9B7DA0EC3C7F}" type="pres">
      <dgm:prSet presAssocID="{1FC5A995-E99E-44F6-9024-FC6A63340013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5EF67-1518-4E60-A78D-8686355C328D}" type="pres">
      <dgm:prSet presAssocID="{1FC5A995-E99E-44F6-9024-FC6A63340013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768BEB2B-F787-4827-B596-9FCDC8E3BF01}" type="pres">
      <dgm:prSet presAssocID="{1FC5A995-E99E-44F6-9024-FC6A6334001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505C6-F8C4-4031-86D0-443817A7A82D}" type="pres">
      <dgm:prSet presAssocID="{1FC5A995-E99E-44F6-9024-FC6A63340013}" presName="aSpace" presStyleCnt="0"/>
      <dgm:spPr/>
      <dgm:t>
        <a:bodyPr/>
        <a:lstStyle/>
        <a:p>
          <a:endParaRPr lang="en-US"/>
        </a:p>
      </dgm:t>
    </dgm:pt>
    <dgm:pt modelId="{AF2FF41D-29FE-4F4B-A55A-5E4E6CBAF911}" type="pres">
      <dgm:prSet presAssocID="{3453E38E-4651-42A1-A181-70291388E861}" presName="compNode" presStyleCnt="0"/>
      <dgm:spPr/>
      <dgm:t>
        <a:bodyPr/>
        <a:lstStyle/>
        <a:p>
          <a:endParaRPr lang="en-US"/>
        </a:p>
      </dgm:t>
    </dgm:pt>
    <dgm:pt modelId="{563F7170-02D4-4AA6-91AD-BA2EE4A10789}" type="pres">
      <dgm:prSet presAssocID="{3453E38E-4651-42A1-A181-70291388E861}" presName="noGeometry" presStyleCnt="0"/>
      <dgm:spPr/>
      <dgm:t>
        <a:bodyPr/>
        <a:lstStyle/>
        <a:p>
          <a:endParaRPr lang="en-US"/>
        </a:p>
      </dgm:t>
    </dgm:pt>
    <dgm:pt modelId="{A79E8B9B-4C7D-4553-87E2-F9C4A709A104}" type="pres">
      <dgm:prSet presAssocID="{3453E38E-4651-42A1-A181-70291388E861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B764F-F48D-4C1D-B583-D20E5C67AD88}" type="pres">
      <dgm:prSet presAssocID="{3453E38E-4651-42A1-A181-70291388E861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2E66817D-8892-47E1-B2A6-47C0AE25B20D}" type="pres">
      <dgm:prSet presAssocID="{3453E38E-4651-42A1-A181-70291388E86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FDDB8-6AA8-451F-88D0-9985FD9D8F84}" type="pres">
      <dgm:prSet presAssocID="{3453E38E-4651-42A1-A181-70291388E861}" presName="aSpace" presStyleCnt="0"/>
      <dgm:spPr/>
      <dgm:t>
        <a:bodyPr/>
        <a:lstStyle/>
        <a:p>
          <a:endParaRPr lang="en-US"/>
        </a:p>
      </dgm:t>
    </dgm:pt>
    <dgm:pt modelId="{8D08D1B4-C9FB-40F5-91D5-B060D53B92E2}" type="pres">
      <dgm:prSet presAssocID="{A8F7924F-18A8-4858-8A43-9FECA8481FAD}" presName="compNode" presStyleCnt="0"/>
      <dgm:spPr/>
      <dgm:t>
        <a:bodyPr/>
        <a:lstStyle/>
        <a:p>
          <a:endParaRPr lang="en-US"/>
        </a:p>
      </dgm:t>
    </dgm:pt>
    <dgm:pt modelId="{74B5256E-B210-4C87-AFA3-8D5C86B70967}" type="pres">
      <dgm:prSet presAssocID="{A8F7924F-18A8-4858-8A43-9FECA8481FAD}" presName="noGeometry" presStyleCnt="0"/>
      <dgm:spPr/>
      <dgm:t>
        <a:bodyPr/>
        <a:lstStyle/>
        <a:p>
          <a:endParaRPr lang="en-US"/>
        </a:p>
      </dgm:t>
    </dgm:pt>
    <dgm:pt modelId="{3C94AFCA-68E8-450C-994C-08A72686AEFD}" type="pres">
      <dgm:prSet presAssocID="{A8F7924F-18A8-4858-8A43-9FECA8481FA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4F717-ADDD-4009-8B1E-B3AE6E509630}" type="pres">
      <dgm:prSet presAssocID="{A8F7924F-18A8-4858-8A43-9FECA8481FAD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CAD348E-2C5C-4F8E-90CB-B9F55F293E28}" type="pres">
      <dgm:prSet presAssocID="{A8F7924F-18A8-4858-8A43-9FECA8481FA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AB802-4BAD-44F1-9C7E-C6D3EEF0A6F5}" type="presOf" srcId="{3453E38E-4651-42A1-A181-70291388E861}" destId="{2E66817D-8892-47E1-B2A6-47C0AE25B20D}" srcOrd="0" destOrd="0" presId="urn:microsoft.com/office/officeart/2005/8/layout/hProcess6"/>
    <dgm:cxn modelId="{24000CF4-95C1-4436-BB1D-6C5CDFDE8CB6}" srcId="{A8F7924F-18A8-4858-8A43-9FECA8481FAD}" destId="{DA2A52A4-8907-4EF8-B356-DD52662E248F}" srcOrd="1" destOrd="0" parTransId="{964EF0B2-AAED-4B44-9448-51C03C9FBCF9}" sibTransId="{837E97BD-BB12-47EE-8A74-44403E5FF285}"/>
    <dgm:cxn modelId="{EAE9C03E-A490-4A88-86AB-6A25D0E2BECD}" type="presOf" srcId="{241B3D06-F75F-4043-88DE-DD21A9B1AF0A}" destId="{FA1B764F-F48D-4C1D-B583-D20E5C67AD88}" srcOrd="1" destOrd="1" presId="urn:microsoft.com/office/officeart/2005/8/layout/hProcess6"/>
    <dgm:cxn modelId="{D74E782A-10F8-4F5F-BB94-8B46FD4D8791}" type="presOf" srcId="{F38EEF98-BCF5-4CE4-8334-29AD8CF4234D}" destId="{3C94AFCA-68E8-450C-994C-08A72686AEFD}" srcOrd="0" destOrd="2" presId="urn:microsoft.com/office/officeart/2005/8/layout/hProcess6"/>
    <dgm:cxn modelId="{A58998FF-4381-48B1-8204-9D7DAC790488}" type="presOf" srcId="{DA2A52A4-8907-4EF8-B356-DD52662E248F}" destId="{E1B4F717-ADDD-4009-8B1E-B3AE6E509630}" srcOrd="1" destOrd="1" presId="urn:microsoft.com/office/officeart/2005/8/layout/hProcess6"/>
    <dgm:cxn modelId="{AE8719E7-BD55-4D89-98B1-84E69033A592}" type="presOf" srcId="{14BD38E4-1E39-441F-8DC4-DAB536CA7AB8}" destId="{2B3F9535-5E76-4F11-A306-9B7DA0EC3C7F}" srcOrd="0" destOrd="0" presId="urn:microsoft.com/office/officeart/2005/8/layout/hProcess6"/>
    <dgm:cxn modelId="{44832345-EEFE-4AB6-800B-6EC871999383}" type="presOf" srcId="{14A87777-54FE-4DE5-B27C-CA148A071E82}" destId="{A79E8B9B-4C7D-4553-87E2-F9C4A709A104}" srcOrd="0" destOrd="2" presId="urn:microsoft.com/office/officeart/2005/8/layout/hProcess6"/>
    <dgm:cxn modelId="{E973856E-2AB1-465E-85AC-10B338D0E427}" type="presOf" srcId="{1FC5A995-E99E-44F6-9024-FC6A63340013}" destId="{768BEB2B-F787-4827-B596-9FCDC8E3BF01}" srcOrd="0" destOrd="0" presId="urn:microsoft.com/office/officeart/2005/8/layout/hProcess6"/>
    <dgm:cxn modelId="{CFEBE837-09A2-496D-BD05-2661F261A0DB}" type="presOf" srcId="{498952C4-40E1-46CC-B909-B77EF533FD7C}" destId="{A79E8B9B-4C7D-4553-87E2-F9C4A709A104}" srcOrd="0" destOrd="0" presId="urn:microsoft.com/office/officeart/2005/8/layout/hProcess6"/>
    <dgm:cxn modelId="{E03F0414-1EA6-49D8-983A-72C2B86EA447}" type="presOf" srcId="{FFDA815D-C7CA-4700-B8E1-D94009CEB56C}" destId="{1585EF67-1518-4E60-A78D-8686355C328D}" srcOrd="1" destOrd="2" presId="urn:microsoft.com/office/officeart/2005/8/layout/hProcess6"/>
    <dgm:cxn modelId="{D4C208DF-B74B-44CF-8506-95D37AEB6134}" srcId="{3453E38E-4651-42A1-A181-70291388E861}" destId="{498952C4-40E1-46CC-B909-B77EF533FD7C}" srcOrd="0" destOrd="0" parTransId="{4DC539B7-65CC-4902-A97B-D793EBEA30CD}" sibTransId="{DCD8FC20-1213-4550-9D42-A0E1772B51EE}"/>
    <dgm:cxn modelId="{C8945131-8E58-4862-AC01-ED1127B2D131}" srcId="{3453E38E-4651-42A1-A181-70291388E861}" destId="{241B3D06-F75F-4043-88DE-DD21A9B1AF0A}" srcOrd="1" destOrd="0" parTransId="{8B715879-CA3F-44BF-9144-DB03F643DC22}" sibTransId="{83A20958-A697-4922-9282-FA389593D679}"/>
    <dgm:cxn modelId="{603391D5-B884-4047-8B57-13F4AC93FE7C}" srcId="{3453E38E-4651-42A1-A181-70291388E861}" destId="{14A87777-54FE-4DE5-B27C-CA148A071E82}" srcOrd="2" destOrd="0" parTransId="{96BCECE0-4D12-40A8-AB9E-7A1F3577EC5C}" sibTransId="{A2D4C18A-B823-4BFA-9F90-B83205339E3F}"/>
    <dgm:cxn modelId="{EE8A887F-ADDC-4228-863A-A309B20E7220}" type="presOf" srcId="{241B3D06-F75F-4043-88DE-DD21A9B1AF0A}" destId="{A79E8B9B-4C7D-4553-87E2-F9C4A709A104}" srcOrd="0" destOrd="1" presId="urn:microsoft.com/office/officeart/2005/8/layout/hProcess6"/>
    <dgm:cxn modelId="{0B710691-6C20-43A1-9EC5-AC169B243A24}" type="presOf" srcId="{F38EEF98-BCF5-4CE4-8334-29AD8CF4234D}" destId="{E1B4F717-ADDD-4009-8B1E-B3AE6E509630}" srcOrd="1" destOrd="2" presId="urn:microsoft.com/office/officeart/2005/8/layout/hProcess6"/>
    <dgm:cxn modelId="{61953157-0B89-4193-966E-381E9303D857}" type="presOf" srcId="{A8F7924F-18A8-4858-8A43-9FECA8481FAD}" destId="{ACAD348E-2C5C-4F8E-90CB-B9F55F293E28}" srcOrd="0" destOrd="0" presId="urn:microsoft.com/office/officeart/2005/8/layout/hProcess6"/>
    <dgm:cxn modelId="{6FC3A22C-A45A-46FE-BF21-C652CDBAD91D}" type="presOf" srcId="{E27E0A7C-F552-4C31-8E85-78CE33248C56}" destId="{3C94AFCA-68E8-450C-994C-08A72686AEFD}" srcOrd="0" destOrd="0" presId="urn:microsoft.com/office/officeart/2005/8/layout/hProcess6"/>
    <dgm:cxn modelId="{6B611375-F5FA-4812-82FE-A2652C45280B}" srcId="{1FC5A995-E99E-44F6-9024-FC6A63340013}" destId="{14BD38E4-1E39-441F-8DC4-DAB536CA7AB8}" srcOrd="0" destOrd="0" parTransId="{D4A393C2-3B9A-4AAE-96DF-13D58363FB06}" sibTransId="{468CF99F-710D-437F-B5A3-4F0A48348007}"/>
    <dgm:cxn modelId="{9C9B1B19-A85C-42E3-BD7E-7D6BD1D4F10B}" type="presOf" srcId="{14BD38E4-1E39-441F-8DC4-DAB536CA7AB8}" destId="{1585EF67-1518-4E60-A78D-8686355C328D}" srcOrd="1" destOrd="0" presId="urn:microsoft.com/office/officeart/2005/8/layout/hProcess6"/>
    <dgm:cxn modelId="{5DFFF072-914B-42E1-A667-AD14D87C916E}" srcId="{1FC5A995-E99E-44F6-9024-FC6A63340013}" destId="{FFDA815D-C7CA-4700-B8E1-D94009CEB56C}" srcOrd="2" destOrd="0" parTransId="{1569D27F-A486-4333-9F6B-32AAA0879DE5}" sibTransId="{B0FDFB94-5FB0-4E93-99E8-D87B8B50F817}"/>
    <dgm:cxn modelId="{BDF26808-E0AA-41EC-A26C-D586CD420311}" srcId="{A8F7924F-18A8-4858-8A43-9FECA8481FAD}" destId="{E27E0A7C-F552-4C31-8E85-78CE33248C56}" srcOrd="0" destOrd="0" parTransId="{4062F5DA-8F87-49BF-99A3-DD9BE2DEC615}" sibTransId="{85BC741C-3F69-4223-A311-3DEBFFDFC5B9}"/>
    <dgm:cxn modelId="{6F0BA83B-D292-422A-99CB-726FB7021FED}" srcId="{8A5D15F1-251B-4487-95C8-7A32BDD1FEF7}" destId="{A8F7924F-18A8-4858-8A43-9FECA8481FAD}" srcOrd="2" destOrd="0" parTransId="{E656EC2E-6E92-46FB-ADDE-E65202A42171}" sibTransId="{D9FCE141-13BB-4867-AC8E-CACC32BEA1BF}"/>
    <dgm:cxn modelId="{9E34EF7A-63CB-4DD3-9EF8-5EE789E6B6E6}" srcId="{A8F7924F-18A8-4858-8A43-9FECA8481FAD}" destId="{F38EEF98-BCF5-4CE4-8334-29AD8CF4234D}" srcOrd="2" destOrd="0" parTransId="{943F713C-0096-4589-A430-8B581725DCA1}" sibTransId="{373AA315-5FF1-433B-9648-494A18BA894F}"/>
    <dgm:cxn modelId="{4356E6DA-4C0A-475B-B202-42F8F8602A95}" srcId="{1FC5A995-E99E-44F6-9024-FC6A63340013}" destId="{875AC72C-F27A-4B65-B15E-E0E9785D061F}" srcOrd="1" destOrd="0" parTransId="{BD166FF0-C848-46D5-96AF-B7B44E23D73D}" sibTransId="{443C7B2B-C29D-4806-A0F3-F1A6A920A747}"/>
    <dgm:cxn modelId="{F54A7AB7-7CE0-402D-87D8-4DDFFAC28BC0}" srcId="{8A5D15F1-251B-4487-95C8-7A32BDD1FEF7}" destId="{1FC5A995-E99E-44F6-9024-FC6A63340013}" srcOrd="0" destOrd="0" parTransId="{6AF71C2E-B4F2-4D7C-8D24-527E4897DD51}" sibTransId="{F473921B-13E1-4FCD-A45B-8B310C273040}"/>
    <dgm:cxn modelId="{B4AF6BF8-2270-4E5B-94A8-A9DF0ABAA73D}" type="presOf" srcId="{E27E0A7C-F552-4C31-8E85-78CE33248C56}" destId="{E1B4F717-ADDD-4009-8B1E-B3AE6E509630}" srcOrd="1" destOrd="0" presId="urn:microsoft.com/office/officeart/2005/8/layout/hProcess6"/>
    <dgm:cxn modelId="{335F073A-7D1C-4943-A7FC-04BF0C2B9408}" type="presOf" srcId="{DA2A52A4-8907-4EF8-B356-DD52662E248F}" destId="{3C94AFCA-68E8-450C-994C-08A72686AEFD}" srcOrd="0" destOrd="1" presId="urn:microsoft.com/office/officeart/2005/8/layout/hProcess6"/>
    <dgm:cxn modelId="{BC2D6E30-9D5C-41A7-A3A7-DA92ADCDB799}" type="presOf" srcId="{8A5D15F1-251B-4487-95C8-7A32BDD1FEF7}" destId="{AF418936-AE25-4CF4-ADD9-A2134279F45F}" srcOrd="0" destOrd="0" presId="urn:microsoft.com/office/officeart/2005/8/layout/hProcess6"/>
    <dgm:cxn modelId="{83F9A17F-3A15-48B0-ACE2-E2DDCD44BAAA}" type="presOf" srcId="{FFDA815D-C7CA-4700-B8E1-D94009CEB56C}" destId="{2B3F9535-5E76-4F11-A306-9B7DA0EC3C7F}" srcOrd="0" destOrd="2" presId="urn:microsoft.com/office/officeart/2005/8/layout/hProcess6"/>
    <dgm:cxn modelId="{38958E39-7F66-4499-ABA6-AD30CB375C35}" type="presOf" srcId="{498952C4-40E1-46CC-B909-B77EF533FD7C}" destId="{FA1B764F-F48D-4C1D-B583-D20E5C67AD88}" srcOrd="1" destOrd="0" presId="urn:microsoft.com/office/officeart/2005/8/layout/hProcess6"/>
    <dgm:cxn modelId="{F197FD66-B51B-4A4F-8A1A-C7167015B8BE}" type="presOf" srcId="{875AC72C-F27A-4B65-B15E-E0E9785D061F}" destId="{1585EF67-1518-4E60-A78D-8686355C328D}" srcOrd="1" destOrd="1" presId="urn:microsoft.com/office/officeart/2005/8/layout/hProcess6"/>
    <dgm:cxn modelId="{22999C9D-2297-41DC-809E-2F96AA778E14}" srcId="{8A5D15F1-251B-4487-95C8-7A32BDD1FEF7}" destId="{3453E38E-4651-42A1-A181-70291388E861}" srcOrd="1" destOrd="0" parTransId="{F2C31735-1232-453D-9097-2FE5426600FD}" sibTransId="{775894D4-3172-4A02-862E-36B4CD5495EC}"/>
    <dgm:cxn modelId="{B254FC61-504D-4347-A13C-C4E183C49873}" type="presOf" srcId="{14A87777-54FE-4DE5-B27C-CA148A071E82}" destId="{FA1B764F-F48D-4C1D-B583-D20E5C67AD88}" srcOrd="1" destOrd="2" presId="urn:microsoft.com/office/officeart/2005/8/layout/hProcess6"/>
    <dgm:cxn modelId="{167E95AC-71AC-4600-981B-86CBE0AB9067}" type="presOf" srcId="{875AC72C-F27A-4B65-B15E-E0E9785D061F}" destId="{2B3F9535-5E76-4F11-A306-9B7DA0EC3C7F}" srcOrd="0" destOrd="1" presId="urn:microsoft.com/office/officeart/2005/8/layout/hProcess6"/>
    <dgm:cxn modelId="{B4599AAC-F24C-40C4-8909-59D236EB56E1}" type="presParOf" srcId="{AF418936-AE25-4CF4-ADD9-A2134279F45F}" destId="{9A7492C3-B3F6-4A99-B1DF-4C11DFF443C1}" srcOrd="0" destOrd="0" presId="urn:microsoft.com/office/officeart/2005/8/layout/hProcess6"/>
    <dgm:cxn modelId="{18256230-A325-4061-A20E-62DCE356C24C}" type="presParOf" srcId="{9A7492C3-B3F6-4A99-B1DF-4C11DFF443C1}" destId="{EE244C9A-4941-41AD-BF97-D246D86A94E1}" srcOrd="0" destOrd="0" presId="urn:microsoft.com/office/officeart/2005/8/layout/hProcess6"/>
    <dgm:cxn modelId="{210A842C-1108-4310-BFD2-494BA6356438}" type="presParOf" srcId="{9A7492C3-B3F6-4A99-B1DF-4C11DFF443C1}" destId="{2B3F9535-5E76-4F11-A306-9B7DA0EC3C7F}" srcOrd="1" destOrd="0" presId="urn:microsoft.com/office/officeart/2005/8/layout/hProcess6"/>
    <dgm:cxn modelId="{88E9C4E8-9D6F-4F7E-8709-E165ACA30359}" type="presParOf" srcId="{9A7492C3-B3F6-4A99-B1DF-4C11DFF443C1}" destId="{1585EF67-1518-4E60-A78D-8686355C328D}" srcOrd="2" destOrd="0" presId="urn:microsoft.com/office/officeart/2005/8/layout/hProcess6"/>
    <dgm:cxn modelId="{731DFCB4-24C6-48BD-BECA-F615826E237B}" type="presParOf" srcId="{9A7492C3-B3F6-4A99-B1DF-4C11DFF443C1}" destId="{768BEB2B-F787-4827-B596-9FCDC8E3BF01}" srcOrd="3" destOrd="0" presId="urn:microsoft.com/office/officeart/2005/8/layout/hProcess6"/>
    <dgm:cxn modelId="{A4921370-EB74-4D17-8FF3-2EC51316DA84}" type="presParOf" srcId="{AF418936-AE25-4CF4-ADD9-A2134279F45F}" destId="{EA0505C6-F8C4-4031-86D0-443817A7A82D}" srcOrd="1" destOrd="0" presId="urn:microsoft.com/office/officeart/2005/8/layout/hProcess6"/>
    <dgm:cxn modelId="{68E0F695-6A6D-4134-AABC-E68128384CD8}" type="presParOf" srcId="{AF418936-AE25-4CF4-ADD9-A2134279F45F}" destId="{AF2FF41D-29FE-4F4B-A55A-5E4E6CBAF911}" srcOrd="2" destOrd="0" presId="urn:microsoft.com/office/officeart/2005/8/layout/hProcess6"/>
    <dgm:cxn modelId="{C7F1FB43-AC62-4542-A69D-CE5153E08D15}" type="presParOf" srcId="{AF2FF41D-29FE-4F4B-A55A-5E4E6CBAF911}" destId="{563F7170-02D4-4AA6-91AD-BA2EE4A10789}" srcOrd="0" destOrd="0" presId="urn:microsoft.com/office/officeart/2005/8/layout/hProcess6"/>
    <dgm:cxn modelId="{A7B96F33-BCFC-43D1-BA8C-C0397C6E98FA}" type="presParOf" srcId="{AF2FF41D-29FE-4F4B-A55A-5E4E6CBAF911}" destId="{A79E8B9B-4C7D-4553-87E2-F9C4A709A104}" srcOrd="1" destOrd="0" presId="urn:microsoft.com/office/officeart/2005/8/layout/hProcess6"/>
    <dgm:cxn modelId="{E9E40EA4-F419-41AD-BE43-420D417DC992}" type="presParOf" srcId="{AF2FF41D-29FE-4F4B-A55A-5E4E6CBAF911}" destId="{FA1B764F-F48D-4C1D-B583-D20E5C67AD88}" srcOrd="2" destOrd="0" presId="urn:microsoft.com/office/officeart/2005/8/layout/hProcess6"/>
    <dgm:cxn modelId="{00AFD057-22BB-4397-B8E6-6ACAD5080F23}" type="presParOf" srcId="{AF2FF41D-29FE-4F4B-A55A-5E4E6CBAF911}" destId="{2E66817D-8892-47E1-B2A6-47C0AE25B20D}" srcOrd="3" destOrd="0" presId="urn:microsoft.com/office/officeart/2005/8/layout/hProcess6"/>
    <dgm:cxn modelId="{E5B018C8-2B43-49B4-A7F5-CE7364BFE7C9}" type="presParOf" srcId="{AF418936-AE25-4CF4-ADD9-A2134279F45F}" destId="{BF6FDDB8-6AA8-451F-88D0-9985FD9D8F84}" srcOrd="3" destOrd="0" presId="urn:microsoft.com/office/officeart/2005/8/layout/hProcess6"/>
    <dgm:cxn modelId="{57505339-1F66-4975-B3C5-DD2545FD4486}" type="presParOf" srcId="{AF418936-AE25-4CF4-ADD9-A2134279F45F}" destId="{8D08D1B4-C9FB-40F5-91D5-B060D53B92E2}" srcOrd="4" destOrd="0" presId="urn:microsoft.com/office/officeart/2005/8/layout/hProcess6"/>
    <dgm:cxn modelId="{79706B56-4DD2-42C5-85A2-D81F02B4EE3C}" type="presParOf" srcId="{8D08D1B4-C9FB-40F5-91D5-B060D53B92E2}" destId="{74B5256E-B210-4C87-AFA3-8D5C86B70967}" srcOrd="0" destOrd="0" presId="urn:microsoft.com/office/officeart/2005/8/layout/hProcess6"/>
    <dgm:cxn modelId="{419C2364-32F5-451E-BF57-C5A8CDBC0C82}" type="presParOf" srcId="{8D08D1B4-C9FB-40F5-91D5-B060D53B92E2}" destId="{3C94AFCA-68E8-450C-994C-08A72686AEFD}" srcOrd="1" destOrd="0" presId="urn:microsoft.com/office/officeart/2005/8/layout/hProcess6"/>
    <dgm:cxn modelId="{76D1A10E-0E32-41A9-BA92-B48C78C01C2B}" type="presParOf" srcId="{8D08D1B4-C9FB-40F5-91D5-B060D53B92E2}" destId="{E1B4F717-ADDD-4009-8B1E-B3AE6E509630}" srcOrd="2" destOrd="0" presId="urn:microsoft.com/office/officeart/2005/8/layout/hProcess6"/>
    <dgm:cxn modelId="{87459096-8DAA-4BFF-A719-9DA35650B918}" type="presParOf" srcId="{8D08D1B4-C9FB-40F5-91D5-B060D53B92E2}" destId="{ACAD348E-2C5C-4F8E-90CB-B9F55F293E2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F91DE9-E521-4CCF-AB19-55C8279865C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B3D5C-9440-4D1B-8B97-8D04D5F58F70}">
      <dgm:prSet phldrT="[Text]"/>
      <dgm:spPr/>
      <dgm:t>
        <a:bodyPr/>
        <a:lstStyle/>
        <a:p>
          <a:r>
            <a:rPr lang="en-US" dirty="0" smtClean="0"/>
            <a:t>DISCIPLINE</a:t>
          </a:r>
          <a:endParaRPr lang="en-US" dirty="0"/>
        </a:p>
      </dgm:t>
    </dgm:pt>
    <dgm:pt modelId="{C95ABFB7-E24B-49B9-88C3-FCA6388B7DB6}" type="parTrans" cxnId="{2F95C101-C276-49EE-BC04-403DADF1C20A}">
      <dgm:prSet/>
      <dgm:spPr/>
      <dgm:t>
        <a:bodyPr/>
        <a:lstStyle/>
        <a:p>
          <a:endParaRPr lang="en-US"/>
        </a:p>
      </dgm:t>
    </dgm:pt>
    <dgm:pt modelId="{03162088-F735-49DE-BD38-0FBD22F35BA5}" type="sibTrans" cxnId="{2F95C101-C276-49EE-BC04-403DADF1C20A}">
      <dgm:prSet/>
      <dgm:spPr/>
      <dgm:t>
        <a:bodyPr/>
        <a:lstStyle/>
        <a:p>
          <a:endParaRPr lang="en-US"/>
        </a:p>
      </dgm:t>
    </dgm:pt>
    <dgm:pt modelId="{44D2D7CF-E4FE-404B-9FD1-D5A730748B66}">
      <dgm:prSet phldrT="[Text]" custT="1"/>
      <dgm:spPr>
        <a:solidFill>
          <a:schemeClr val="bg1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6600" dirty="0" smtClean="0">
              <a:solidFill>
                <a:srgbClr val="7030A0"/>
              </a:solidFill>
              <a:latin typeface="Wingdings" panose="05000000000000000000" pitchFamily="2" charset="2"/>
            </a:rPr>
            <a:t>l</a:t>
          </a:r>
          <a:endParaRPr lang="en-US" sz="3400" dirty="0">
            <a:solidFill>
              <a:srgbClr val="7030A0"/>
            </a:solidFill>
            <a:latin typeface="Wingdings" panose="05000000000000000000" pitchFamily="2" charset="2"/>
          </a:endParaRPr>
        </a:p>
      </dgm:t>
    </dgm:pt>
    <dgm:pt modelId="{CAAA1792-1CD5-4AB4-8BD6-A81A7D16457F}" type="parTrans" cxnId="{ABABFD1C-24C0-4C89-9431-11242E7346E2}">
      <dgm:prSet/>
      <dgm:spPr>
        <a:ln w="38100"/>
      </dgm:spPr>
      <dgm:t>
        <a:bodyPr/>
        <a:lstStyle/>
        <a:p>
          <a:endParaRPr lang="en-US"/>
        </a:p>
      </dgm:t>
    </dgm:pt>
    <dgm:pt modelId="{F1C78171-4891-4636-82E4-B8102BCFD598}" type="sibTrans" cxnId="{ABABFD1C-24C0-4C89-9431-11242E7346E2}">
      <dgm:prSet/>
      <dgm:spPr/>
      <dgm:t>
        <a:bodyPr/>
        <a:lstStyle/>
        <a:p>
          <a:endParaRPr lang="en-US"/>
        </a:p>
      </dgm:t>
    </dgm:pt>
    <dgm:pt modelId="{8F05F8AB-83FD-41B5-9B31-2FAAE42DE8EE}">
      <dgm:prSet phldrT="[Text]"/>
      <dgm:spPr/>
      <dgm:t>
        <a:bodyPr/>
        <a:lstStyle/>
        <a:p>
          <a:r>
            <a:rPr lang="en-US" dirty="0" smtClean="0"/>
            <a:t>Course 1</a:t>
          </a:r>
          <a:endParaRPr lang="en-US" dirty="0"/>
        </a:p>
      </dgm:t>
    </dgm:pt>
    <dgm:pt modelId="{0333759B-2D0F-4DDB-A222-7B79E3D3304F}" type="parTrans" cxnId="{EC9451EE-AC00-4368-8010-56F72DC7B987}">
      <dgm:prSet/>
      <dgm:spPr>
        <a:ln w="38100"/>
      </dgm:spPr>
      <dgm:t>
        <a:bodyPr/>
        <a:lstStyle/>
        <a:p>
          <a:endParaRPr lang="en-US"/>
        </a:p>
      </dgm:t>
    </dgm:pt>
    <dgm:pt modelId="{82F67970-EE01-47C2-BC2E-D746247FD0E0}" type="sibTrans" cxnId="{EC9451EE-AC00-4368-8010-56F72DC7B987}">
      <dgm:prSet/>
      <dgm:spPr/>
      <dgm:t>
        <a:bodyPr/>
        <a:lstStyle/>
        <a:p>
          <a:endParaRPr lang="en-US"/>
        </a:p>
      </dgm:t>
    </dgm:pt>
    <dgm:pt modelId="{EEAD1A96-7F9F-4CEA-A5E6-D35F3BCA2D6F}">
      <dgm:prSet phldrT="[Text]"/>
      <dgm:spPr/>
      <dgm:t>
        <a:bodyPr/>
        <a:lstStyle/>
        <a:p>
          <a:r>
            <a:rPr lang="en-US" dirty="0" smtClean="0"/>
            <a:t>Course 2</a:t>
          </a:r>
          <a:endParaRPr lang="en-US" dirty="0"/>
        </a:p>
      </dgm:t>
    </dgm:pt>
    <dgm:pt modelId="{22828335-9239-4DC0-80E1-A474DDAC03B1}" type="parTrans" cxnId="{555695FF-21B5-4BF9-AF14-B5727908BCB2}">
      <dgm:prSet/>
      <dgm:spPr>
        <a:ln w="38100"/>
      </dgm:spPr>
      <dgm:t>
        <a:bodyPr/>
        <a:lstStyle/>
        <a:p>
          <a:endParaRPr lang="en-US"/>
        </a:p>
      </dgm:t>
    </dgm:pt>
    <dgm:pt modelId="{84D2756D-2A7E-4424-82C8-B393CB03F6E2}" type="sibTrans" cxnId="{555695FF-21B5-4BF9-AF14-B5727908BCB2}">
      <dgm:prSet/>
      <dgm:spPr/>
      <dgm:t>
        <a:bodyPr/>
        <a:lstStyle/>
        <a:p>
          <a:endParaRPr lang="en-US"/>
        </a:p>
      </dgm:t>
    </dgm:pt>
    <dgm:pt modelId="{10F8FB0A-2282-47B2-B3A5-18767FE04E3C}">
      <dgm:prSet phldrT="[Text]" custT="1"/>
      <dgm:spPr>
        <a:solidFill>
          <a:schemeClr val="bg1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8000" dirty="0" smtClean="0">
              <a:solidFill>
                <a:srgbClr val="FF0000"/>
              </a:solidFill>
              <a:latin typeface="Wingdings" panose="05000000000000000000" pitchFamily="2" charset="2"/>
            </a:rPr>
            <a:t>w</a:t>
          </a:r>
          <a:endParaRPr lang="en-US" sz="8000" dirty="0">
            <a:solidFill>
              <a:srgbClr val="FF0000"/>
            </a:solidFill>
          </a:endParaRPr>
        </a:p>
      </dgm:t>
    </dgm:pt>
    <dgm:pt modelId="{4396A582-AB86-4945-943C-424AC1224E01}" type="parTrans" cxnId="{2E60D88D-8E84-4CCC-9ED1-D654A6E5563D}">
      <dgm:prSet/>
      <dgm:spPr>
        <a:ln w="38100"/>
      </dgm:spPr>
      <dgm:t>
        <a:bodyPr/>
        <a:lstStyle/>
        <a:p>
          <a:endParaRPr lang="en-US"/>
        </a:p>
      </dgm:t>
    </dgm:pt>
    <dgm:pt modelId="{49048070-D15D-489E-8D60-0BC5E9AF8E93}" type="sibTrans" cxnId="{2E60D88D-8E84-4CCC-9ED1-D654A6E5563D}">
      <dgm:prSet/>
      <dgm:spPr/>
      <dgm:t>
        <a:bodyPr/>
        <a:lstStyle/>
        <a:p>
          <a:endParaRPr lang="en-US"/>
        </a:p>
      </dgm:t>
    </dgm:pt>
    <dgm:pt modelId="{9ADA990D-B099-4744-BB8A-F4B83A75A69C}">
      <dgm:prSet phldrT="[Text]"/>
      <dgm:spPr/>
      <dgm:t>
        <a:bodyPr/>
        <a:lstStyle/>
        <a:p>
          <a:r>
            <a:rPr lang="en-US" dirty="0" smtClean="0"/>
            <a:t>Course 3</a:t>
          </a:r>
          <a:endParaRPr lang="en-US" dirty="0"/>
        </a:p>
      </dgm:t>
    </dgm:pt>
    <dgm:pt modelId="{60B2DFE5-7C85-48FB-85CA-AD24D308B7EA}" type="parTrans" cxnId="{92D9F318-3614-4E75-81E1-038494DC2E5C}">
      <dgm:prSet/>
      <dgm:spPr>
        <a:ln w="38100"/>
      </dgm:spPr>
      <dgm:t>
        <a:bodyPr/>
        <a:lstStyle/>
        <a:p>
          <a:endParaRPr lang="en-US"/>
        </a:p>
      </dgm:t>
    </dgm:pt>
    <dgm:pt modelId="{2C584B6D-F69E-49F4-849B-649DF94EDA82}" type="sibTrans" cxnId="{92D9F318-3614-4E75-81E1-038494DC2E5C}">
      <dgm:prSet/>
      <dgm:spPr/>
      <dgm:t>
        <a:bodyPr/>
        <a:lstStyle/>
        <a:p>
          <a:endParaRPr lang="en-US"/>
        </a:p>
      </dgm:t>
    </dgm:pt>
    <dgm:pt modelId="{DE207D67-B7A0-45E6-8C6D-A186DBE1E62A}">
      <dgm:prSet phldrT="[Text]"/>
      <dgm:spPr/>
      <dgm:t>
        <a:bodyPr/>
        <a:lstStyle/>
        <a:p>
          <a:r>
            <a:rPr lang="en-US" dirty="0" smtClean="0"/>
            <a:t>DEGREE</a:t>
          </a:r>
          <a:endParaRPr lang="en-US" dirty="0"/>
        </a:p>
      </dgm:t>
    </dgm:pt>
    <dgm:pt modelId="{F6DEFF44-D23C-42F3-8BB9-8C2AC5DE083D}" type="parTrans" cxnId="{2ADB292C-0597-437A-9A58-6365E9F993D0}">
      <dgm:prSet/>
      <dgm:spPr/>
      <dgm:t>
        <a:bodyPr/>
        <a:lstStyle/>
        <a:p>
          <a:endParaRPr lang="en-US"/>
        </a:p>
      </dgm:t>
    </dgm:pt>
    <dgm:pt modelId="{8AFFAC27-0FEC-43B6-BACD-A712900859EF}" type="sibTrans" cxnId="{2ADB292C-0597-437A-9A58-6365E9F993D0}">
      <dgm:prSet/>
      <dgm:spPr/>
      <dgm:t>
        <a:bodyPr/>
        <a:lstStyle/>
        <a:p>
          <a:endParaRPr lang="en-US"/>
        </a:p>
      </dgm:t>
    </dgm:pt>
    <dgm:pt modelId="{8925803C-2A58-4DC3-8AEA-7503B918451E}">
      <dgm:prSet phldrT="[Text]"/>
      <dgm:spPr/>
      <dgm:t>
        <a:bodyPr/>
        <a:lstStyle/>
        <a:p>
          <a:r>
            <a:rPr lang="en-US" dirty="0" smtClean="0"/>
            <a:t>BADGE</a:t>
          </a:r>
          <a:endParaRPr lang="en-US" dirty="0"/>
        </a:p>
      </dgm:t>
    </dgm:pt>
    <dgm:pt modelId="{C718A9F6-43FE-488C-9560-942F91EF7878}" type="parTrans" cxnId="{5ED4994A-5732-4D31-87A9-B6EF07D6D18B}">
      <dgm:prSet/>
      <dgm:spPr/>
      <dgm:t>
        <a:bodyPr/>
        <a:lstStyle/>
        <a:p>
          <a:endParaRPr lang="en-US"/>
        </a:p>
      </dgm:t>
    </dgm:pt>
    <dgm:pt modelId="{35ED212E-8256-424C-BB2E-E08C0DD39AFB}" type="sibTrans" cxnId="{5ED4994A-5732-4D31-87A9-B6EF07D6D18B}">
      <dgm:prSet/>
      <dgm:spPr/>
      <dgm:t>
        <a:bodyPr/>
        <a:lstStyle/>
        <a:p>
          <a:endParaRPr lang="en-US"/>
        </a:p>
      </dgm:t>
    </dgm:pt>
    <dgm:pt modelId="{AA8F87C5-D92E-4104-9F8F-B2E5A6B57BFF}">
      <dgm:prSet phldrT="[Text]"/>
      <dgm:spPr/>
      <dgm:t>
        <a:bodyPr/>
        <a:lstStyle/>
        <a:p>
          <a:r>
            <a:rPr lang="en-US" dirty="0" smtClean="0"/>
            <a:t>COURSES</a:t>
          </a:r>
          <a:endParaRPr lang="en-US" dirty="0"/>
        </a:p>
      </dgm:t>
    </dgm:pt>
    <dgm:pt modelId="{C095C18C-2C2A-4DBA-947E-5B98B00D2034}" type="parTrans" cxnId="{A1DBAF4B-03EC-4AEF-9C66-A98CAC629AEA}">
      <dgm:prSet/>
      <dgm:spPr/>
      <dgm:t>
        <a:bodyPr/>
        <a:lstStyle/>
        <a:p>
          <a:endParaRPr lang="en-US"/>
        </a:p>
      </dgm:t>
    </dgm:pt>
    <dgm:pt modelId="{9A388350-1F51-4C9B-90E4-698E2507E56A}" type="sibTrans" cxnId="{A1DBAF4B-03EC-4AEF-9C66-A98CAC629AEA}">
      <dgm:prSet/>
      <dgm:spPr/>
      <dgm:t>
        <a:bodyPr/>
        <a:lstStyle/>
        <a:p>
          <a:endParaRPr lang="en-US"/>
        </a:p>
      </dgm:t>
    </dgm:pt>
    <dgm:pt modelId="{45F9C7C3-FFDD-4A0F-952B-C3200E5FDF95}" type="pres">
      <dgm:prSet presAssocID="{B5F91DE9-E521-4CCF-AB19-55C8279865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E4FE76-73BD-48C2-9579-1221ADD6527F}" type="pres">
      <dgm:prSet presAssocID="{B5F91DE9-E521-4CCF-AB19-55C8279865C2}" presName="hierFlow" presStyleCnt="0"/>
      <dgm:spPr/>
    </dgm:pt>
    <dgm:pt modelId="{E07D3918-59CD-4274-AEF7-0325EE93F36E}" type="pres">
      <dgm:prSet presAssocID="{B5F91DE9-E521-4CCF-AB19-55C8279865C2}" presName="firstBuf" presStyleCnt="0"/>
      <dgm:spPr/>
    </dgm:pt>
    <dgm:pt modelId="{EBA38E90-7D64-45D5-8FF3-FD93A454B97E}" type="pres">
      <dgm:prSet presAssocID="{B5F91DE9-E521-4CCF-AB19-55C8279865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7AFB119-6032-4CF9-AF2B-29335FD1C2EA}" type="pres">
      <dgm:prSet presAssocID="{3DAB3D5C-9440-4D1B-8B97-8D04D5F58F70}" presName="Name17" presStyleCnt="0"/>
      <dgm:spPr/>
    </dgm:pt>
    <dgm:pt modelId="{D61B4AB1-F737-4E60-8B39-C3ED85AB7BFA}" type="pres">
      <dgm:prSet presAssocID="{3DAB3D5C-9440-4D1B-8B97-8D04D5F58F70}" presName="level1Shape" presStyleLbl="node0" presStyleIdx="0" presStyleCnt="1" custScaleX="113389" custLinFactNeighborX="-5764" custLinFactNeighborY="-28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31FD9B-8B6A-47B2-BC30-63658BEBBFC3}" type="pres">
      <dgm:prSet presAssocID="{3DAB3D5C-9440-4D1B-8B97-8D04D5F58F70}" presName="hierChild2" presStyleCnt="0"/>
      <dgm:spPr/>
    </dgm:pt>
    <dgm:pt modelId="{583A9D57-BDA1-41C9-A169-A997B802F70B}" type="pres">
      <dgm:prSet presAssocID="{CAAA1792-1CD5-4AB4-8BD6-A81A7D16457F}" presName="Name25" presStyleLbl="parChTrans1D2" presStyleIdx="0" presStyleCnt="2"/>
      <dgm:spPr/>
      <dgm:t>
        <a:bodyPr/>
        <a:lstStyle/>
        <a:p>
          <a:endParaRPr lang="en-US"/>
        </a:p>
      </dgm:t>
    </dgm:pt>
    <dgm:pt modelId="{B3A80831-1A5C-45B6-B9BA-9B58173C730C}" type="pres">
      <dgm:prSet presAssocID="{CAAA1792-1CD5-4AB4-8BD6-A81A7D16457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4AB938-0825-4C51-8916-B38F8596D31A}" type="pres">
      <dgm:prSet presAssocID="{44D2D7CF-E4FE-404B-9FD1-D5A730748B66}" presName="Name30" presStyleCnt="0"/>
      <dgm:spPr/>
    </dgm:pt>
    <dgm:pt modelId="{FF7C4CE6-A16F-4446-890F-980861E94930}" type="pres">
      <dgm:prSet presAssocID="{44D2D7CF-E4FE-404B-9FD1-D5A730748B66}" presName="level2Shape" presStyleLbl="node2" presStyleIdx="0" presStyleCnt="2"/>
      <dgm:spPr/>
      <dgm:t>
        <a:bodyPr/>
        <a:lstStyle/>
        <a:p>
          <a:endParaRPr lang="en-US"/>
        </a:p>
      </dgm:t>
    </dgm:pt>
    <dgm:pt modelId="{E1488B97-8DBC-4D29-8D43-873BB2799AB5}" type="pres">
      <dgm:prSet presAssocID="{44D2D7CF-E4FE-404B-9FD1-D5A730748B66}" presName="hierChild3" presStyleCnt="0"/>
      <dgm:spPr/>
    </dgm:pt>
    <dgm:pt modelId="{0657E40B-CE35-425D-8F1C-A64F559E0527}" type="pres">
      <dgm:prSet presAssocID="{0333759B-2D0F-4DDB-A222-7B79E3D3304F}" presName="Name25" presStyleLbl="parChTrans1D3" presStyleIdx="0" presStyleCnt="3"/>
      <dgm:spPr/>
      <dgm:t>
        <a:bodyPr/>
        <a:lstStyle/>
        <a:p>
          <a:endParaRPr lang="en-US"/>
        </a:p>
      </dgm:t>
    </dgm:pt>
    <dgm:pt modelId="{A231625C-DB6B-4B44-9AA3-706E9891C46F}" type="pres">
      <dgm:prSet presAssocID="{0333759B-2D0F-4DDB-A222-7B79E3D3304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DCA1383-BE20-4CBE-A79F-7F07C58E12EE}" type="pres">
      <dgm:prSet presAssocID="{8F05F8AB-83FD-41B5-9B31-2FAAE42DE8EE}" presName="Name30" presStyleCnt="0"/>
      <dgm:spPr/>
    </dgm:pt>
    <dgm:pt modelId="{9A06FF54-8DA8-4A18-B6EF-683E195A475D}" type="pres">
      <dgm:prSet presAssocID="{8F05F8AB-83FD-41B5-9B31-2FAAE42DE8EE}" presName="level2Shape" presStyleLbl="node3" presStyleIdx="0" presStyleCnt="3"/>
      <dgm:spPr/>
      <dgm:t>
        <a:bodyPr/>
        <a:lstStyle/>
        <a:p>
          <a:endParaRPr lang="en-US"/>
        </a:p>
      </dgm:t>
    </dgm:pt>
    <dgm:pt modelId="{B70DCC73-BFA3-4707-A3A5-CECA01D0D120}" type="pres">
      <dgm:prSet presAssocID="{8F05F8AB-83FD-41B5-9B31-2FAAE42DE8EE}" presName="hierChild3" presStyleCnt="0"/>
      <dgm:spPr/>
    </dgm:pt>
    <dgm:pt modelId="{BCDC47EA-F8FD-43B4-BD56-E4BF23353097}" type="pres">
      <dgm:prSet presAssocID="{22828335-9239-4DC0-80E1-A474DDAC03B1}" presName="Name25" presStyleLbl="parChTrans1D3" presStyleIdx="1" presStyleCnt="3"/>
      <dgm:spPr/>
      <dgm:t>
        <a:bodyPr/>
        <a:lstStyle/>
        <a:p>
          <a:endParaRPr lang="en-US"/>
        </a:p>
      </dgm:t>
    </dgm:pt>
    <dgm:pt modelId="{F759876B-C78A-441C-A85A-7A4E7C0253F3}" type="pres">
      <dgm:prSet presAssocID="{22828335-9239-4DC0-80E1-A474DDAC03B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FE71C1F-1DBF-4EC0-B93A-39CBCDC7C05D}" type="pres">
      <dgm:prSet presAssocID="{EEAD1A96-7F9F-4CEA-A5E6-D35F3BCA2D6F}" presName="Name30" presStyleCnt="0"/>
      <dgm:spPr/>
    </dgm:pt>
    <dgm:pt modelId="{3C0CF21A-2D01-4F76-AAE5-EFECB090E4C8}" type="pres">
      <dgm:prSet presAssocID="{EEAD1A96-7F9F-4CEA-A5E6-D35F3BCA2D6F}" presName="level2Shape" presStyleLbl="node3" presStyleIdx="1" presStyleCnt="3"/>
      <dgm:spPr/>
      <dgm:t>
        <a:bodyPr/>
        <a:lstStyle/>
        <a:p>
          <a:endParaRPr lang="en-US"/>
        </a:p>
      </dgm:t>
    </dgm:pt>
    <dgm:pt modelId="{AABAAD8A-91DE-494E-9C84-7EA34B3617E9}" type="pres">
      <dgm:prSet presAssocID="{EEAD1A96-7F9F-4CEA-A5E6-D35F3BCA2D6F}" presName="hierChild3" presStyleCnt="0"/>
      <dgm:spPr/>
    </dgm:pt>
    <dgm:pt modelId="{003D529A-6534-47E3-B1C6-830EF3014D00}" type="pres">
      <dgm:prSet presAssocID="{4396A582-AB86-4945-943C-424AC1224E01}" presName="Name25" presStyleLbl="parChTrans1D2" presStyleIdx="1" presStyleCnt="2"/>
      <dgm:spPr/>
      <dgm:t>
        <a:bodyPr/>
        <a:lstStyle/>
        <a:p>
          <a:endParaRPr lang="en-US"/>
        </a:p>
      </dgm:t>
    </dgm:pt>
    <dgm:pt modelId="{3DC238DB-D02E-456B-B7F4-9539806DDAF2}" type="pres">
      <dgm:prSet presAssocID="{4396A582-AB86-4945-943C-424AC1224E0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CD164AF-B91E-47A6-B83A-9C07FFBA4144}" type="pres">
      <dgm:prSet presAssocID="{10F8FB0A-2282-47B2-B3A5-18767FE04E3C}" presName="Name30" presStyleCnt="0"/>
      <dgm:spPr/>
    </dgm:pt>
    <dgm:pt modelId="{06104C91-2201-4ED2-B413-BC3E39AD59AB}" type="pres">
      <dgm:prSet presAssocID="{10F8FB0A-2282-47B2-B3A5-18767FE04E3C}" presName="level2Shape" presStyleLbl="node2" presStyleIdx="1" presStyleCnt="2"/>
      <dgm:spPr/>
      <dgm:t>
        <a:bodyPr/>
        <a:lstStyle/>
        <a:p>
          <a:endParaRPr lang="en-US"/>
        </a:p>
      </dgm:t>
    </dgm:pt>
    <dgm:pt modelId="{7B23EC26-9158-4D89-98A7-F12D738660D8}" type="pres">
      <dgm:prSet presAssocID="{10F8FB0A-2282-47B2-B3A5-18767FE04E3C}" presName="hierChild3" presStyleCnt="0"/>
      <dgm:spPr/>
    </dgm:pt>
    <dgm:pt modelId="{D18FB3DD-566C-4827-BD76-32BCCEDA5B19}" type="pres">
      <dgm:prSet presAssocID="{60B2DFE5-7C85-48FB-85CA-AD24D308B7EA}" presName="Name25" presStyleLbl="parChTrans1D3" presStyleIdx="2" presStyleCnt="3"/>
      <dgm:spPr/>
      <dgm:t>
        <a:bodyPr/>
        <a:lstStyle/>
        <a:p>
          <a:endParaRPr lang="en-US"/>
        </a:p>
      </dgm:t>
    </dgm:pt>
    <dgm:pt modelId="{06AE2F43-1F27-4A16-9172-E89268886AA2}" type="pres">
      <dgm:prSet presAssocID="{60B2DFE5-7C85-48FB-85CA-AD24D308B7E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23057D8-FC81-49D3-8ADF-1086889B7E46}" type="pres">
      <dgm:prSet presAssocID="{9ADA990D-B099-4744-BB8A-F4B83A75A69C}" presName="Name30" presStyleCnt="0"/>
      <dgm:spPr/>
    </dgm:pt>
    <dgm:pt modelId="{4776E4D5-FA54-4346-B590-01D083ABA26C}" type="pres">
      <dgm:prSet presAssocID="{9ADA990D-B099-4744-BB8A-F4B83A75A69C}" presName="level2Shape" presStyleLbl="node3" presStyleIdx="2" presStyleCnt="3"/>
      <dgm:spPr/>
      <dgm:t>
        <a:bodyPr/>
        <a:lstStyle/>
        <a:p>
          <a:endParaRPr lang="en-US"/>
        </a:p>
      </dgm:t>
    </dgm:pt>
    <dgm:pt modelId="{D7BD9699-B013-45A0-83A7-2C2426A2CED9}" type="pres">
      <dgm:prSet presAssocID="{9ADA990D-B099-4744-BB8A-F4B83A75A69C}" presName="hierChild3" presStyleCnt="0"/>
      <dgm:spPr/>
    </dgm:pt>
    <dgm:pt modelId="{8152D52A-F315-4B6B-9B8D-639C3EAA7050}" type="pres">
      <dgm:prSet presAssocID="{B5F91DE9-E521-4CCF-AB19-55C8279865C2}" presName="bgShapesFlow" presStyleCnt="0"/>
      <dgm:spPr/>
    </dgm:pt>
    <dgm:pt modelId="{EEFE1F6A-A7EE-4CFB-B6FE-590772D5D180}" type="pres">
      <dgm:prSet presAssocID="{DE207D67-B7A0-45E6-8C6D-A186DBE1E62A}" presName="rectComp" presStyleCnt="0"/>
      <dgm:spPr/>
    </dgm:pt>
    <dgm:pt modelId="{F3546F54-C4C6-4877-8A30-EB1045FA3887}" type="pres">
      <dgm:prSet presAssocID="{DE207D67-B7A0-45E6-8C6D-A186DBE1E62A}" presName="bgRect" presStyleLbl="bgShp" presStyleIdx="0" presStyleCnt="3"/>
      <dgm:spPr/>
      <dgm:t>
        <a:bodyPr/>
        <a:lstStyle/>
        <a:p>
          <a:endParaRPr lang="en-US"/>
        </a:p>
      </dgm:t>
    </dgm:pt>
    <dgm:pt modelId="{FCFBA1BC-D065-4ACA-9AD2-B93E2C868789}" type="pres">
      <dgm:prSet presAssocID="{DE207D67-B7A0-45E6-8C6D-A186DBE1E62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C370C-9273-487B-BC76-E2645DA56CE6}" type="pres">
      <dgm:prSet presAssocID="{DE207D67-B7A0-45E6-8C6D-A186DBE1E62A}" presName="spComp" presStyleCnt="0"/>
      <dgm:spPr/>
    </dgm:pt>
    <dgm:pt modelId="{8F27F2E9-D8ED-46DB-93D2-58306E7C675C}" type="pres">
      <dgm:prSet presAssocID="{DE207D67-B7A0-45E6-8C6D-A186DBE1E62A}" presName="hSp" presStyleCnt="0"/>
      <dgm:spPr/>
    </dgm:pt>
    <dgm:pt modelId="{305924DA-ABA5-4272-A2FF-280D9D528DBE}" type="pres">
      <dgm:prSet presAssocID="{8925803C-2A58-4DC3-8AEA-7503B918451E}" presName="rectComp" presStyleCnt="0"/>
      <dgm:spPr/>
    </dgm:pt>
    <dgm:pt modelId="{D5D70377-815C-4D5B-AC39-1E8DA3F6BF31}" type="pres">
      <dgm:prSet presAssocID="{8925803C-2A58-4DC3-8AEA-7503B918451E}" presName="bgRect" presStyleLbl="bgShp" presStyleIdx="1" presStyleCnt="3" custLinFactNeighborX="10532" custLinFactNeighborY="-675"/>
      <dgm:spPr/>
      <dgm:t>
        <a:bodyPr/>
        <a:lstStyle/>
        <a:p>
          <a:endParaRPr lang="en-US"/>
        </a:p>
      </dgm:t>
    </dgm:pt>
    <dgm:pt modelId="{04DD8749-AB8F-4ADE-A8D2-7E37A40A51A9}" type="pres">
      <dgm:prSet presAssocID="{8925803C-2A58-4DC3-8AEA-7503B918451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712DE-D9BE-4713-AE3E-6FDBA019C84D}" type="pres">
      <dgm:prSet presAssocID="{8925803C-2A58-4DC3-8AEA-7503B918451E}" presName="spComp" presStyleCnt="0"/>
      <dgm:spPr/>
    </dgm:pt>
    <dgm:pt modelId="{172255AF-8BDC-453C-80AA-E9CD8B7A4F86}" type="pres">
      <dgm:prSet presAssocID="{8925803C-2A58-4DC3-8AEA-7503B918451E}" presName="hSp" presStyleCnt="0"/>
      <dgm:spPr/>
    </dgm:pt>
    <dgm:pt modelId="{EBFD2083-4B2B-4A61-8C2C-C81948563B81}" type="pres">
      <dgm:prSet presAssocID="{AA8F87C5-D92E-4104-9F8F-B2E5A6B57BFF}" presName="rectComp" presStyleCnt="0"/>
      <dgm:spPr/>
    </dgm:pt>
    <dgm:pt modelId="{5FF3C9FB-DE19-4F3E-AD5C-053AD0B9980B}" type="pres">
      <dgm:prSet presAssocID="{AA8F87C5-D92E-4104-9F8F-B2E5A6B57BFF}" presName="bgRect" presStyleLbl="bgShp" presStyleIdx="2" presStyleCnt="3" custLinFactNeighborX="10922" custLinFactNeighborY="-675"/>
      <dgm:spPr/>
      <dgm:t>
        <a:bodyPr/>
        <a:lstStyle/>
        <a:p>
          <a:endParaRPr lang="en-US"/>
        </a:p>
      </dgm:t>
    </dgm:pt>
    <dgm:pt modelId="{6F116201-E932-4FA5-820D-9A4CFF8B1585}" type="pres">
      <dgm:prSet presAssocID="{AA8F87C5-D92E-4104-9F8F-B2E5A6B57BF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E3470-0D67-4185-85DB-246DA822C55F}" type="presOf" srcId="{AA8F87C5-D92E-4104-9F8F-B2E5A6B57BFF}" destId="{5FF3C9FB-DE19-4F3E-AD5C-053AD0B9980B}" srcOrd="0" destOrd="0" presId="urn:microsoft.com/office/officeart/2005/8/layout/hierarchy5"/>
    <dgm:cxn modelId="{A1DBAF4B-03EC-4AEF-9C66-A98CAC629AEA}" srcId="{B5F91DE9-E521-4CCF-AB19-55C8279865C2}" destId="{AA8F87C5-D92E-4104-9F8F-B2E5A6B57BFF}" srcOrd="3" destOrd="0" parTransId="{C095C18C-2C2A-4DBA-947E-5B98B00D2034}" sibTransId="{9A388350-1F51-4C9B-90E4-698E2507E56A}"/>
    <dgm:cxn modelId="{92D9F318-3614-4E75-81E1-038494DC2E5C}" srcId="{10F8FB0A-2282-47B2-B3A5-18767FE04E3C}" destId="{9ADA990D-B099-4744-BB8A-F4B83A75A69C}" srcOrd="0" destOrd="0" parTransId="{60B2DFE5-7C85-48FB-85CA-AD24D308B7EA}" sibTransId="{2C584B6D-F69E-49F4-849B-649DF94EDA82}"/>
    <dgm:cxn modelId="{05FED497-9F2D-4498-9F44-904AB68FF10B}" type="presOf" srcId="{10F8FB0A-2282-47B2-B3A5-18767FE04E3C}" destId="{06104C91-2201-4ED2-B413-BC3E39AD59AB}" srcOrd="0" destOrd="0" presId="urn:microsoft.com/office/officeart/2005/8/layout/hierarchy5"/>
    <dgm:cxn modelId="{2ADB292C-0597-437A-9A58-6365E9F993D0}" srcId="{B5F91DE9-E521-4CCF-AB19-55C8279865C2}" destId="{DE207D67-B7A0-45E6-8C6D-A186DBE1E62A}" srcOrd="1" destOrd="0" parTransId="{F6DEFF44-D23C-42F3-8BB9-8C2AC5DE083D}" sibTransId="{8AFFAC27-0FEC-43B6-BACD-A712900859EF}"/>
    <dgm:cxn modelId="{9593A9E7-A6DD-4AC6-83B5-CD999A501F2D}" type="presOf" srcId="{CAAA1792-1CD5-4AB4-8BD6-A81A7D16457F}" destId="{B3A80831-1A5C-45B6-B9BA-9B58173C730C}" srcOrd="1" destOrd="0" presId="urn:microsoft.com/office/officeart/2005/8/layout/hierarchy5"/>
    <dgm:cxn modelId="{D28A0C74-68DB-421A-AAB0-FFEACF42D8B1}" type="presOf" srcId="{8925803C-2A58-4DC3-8AEA-7503B918451E}" destId="{04DD8749-AB8F-4ADE-A8D2-7E37A40A51A9}" srcOrd="1" destOrd="0" presId="urn:microsoft.com/office/officeart/2005/8/layout/hierarchy5"/>
    <dgm:cxn modelId="{D6C057BE-2213-4F06-B8AD-8804EB2220A5}" type="presOf" srcId="{22828335-9239-4DC0-80E1-A474DDAC03B1}" destId="{BCDC47EA-F8FD-43B4-BD56-E4BF23353097}" srcOrd="0" destOrd="0" presId="urn:microsoft.com/office/officeart/2005/8/layout/hierarchy5"/>
    <dgm:cxn modelId="{D10F1204-66B3-4C1E-99A0-03CE33F1A279}" type="presOf" srcId="{AA8F87C5-D92E-4104-9F8F-B2E5A6B57BFF}" destId="{6F116201-E932-4FA5-820D-9A4CFF8B1585}" srcOrd="1" destOrd="0" presId="urn:microsoft.com/office/officeart/2005/8/layout/hierarchy5"/>
    <dgm:cxn modelId="{639C6BC5-CEB0-4ED0-9A24-A7C39DAC3FC0}" type="presOf" srcId="{44D2D7CF-E4FE-404B-9FD1-D5A730748B66}" destId="{FF7C4CE6-A16F-4446-890F-980861E94930}" srcOrd="0" destOrd="0" presId="urn:microsoft.com/office/officeart/2005/8/layout/hierarchy5"/>
    <dgm:cxn modelId="{BF44CDF7-980F-4A4C-BC6C-A41B3FC9F5C8}" type="presOf" srcId="{60B2DFE5-7C85-48FB-85CA-AD24D308B7EA}" destId="{06AE2F43-1F27-4A16-9172-E89268886AA2}" srcOrd="1" destOrd="0" presId="urn:microsoft.com/office/officeart/2005/8/layout/hierarchy5"/>
    <dgm:cxn modelId="{DD4BAAF8-A618-4DE3-AA9E-77C5232CD0F8}" type="presOf" srcId="{0333759B-2D0F-4DDB-A222-7B79E3D3304F}" destId="{A231625C-DB6B-4B44-9AA3-706E9891C46F}" srcOrd="1" destOrd="0" presId="urn:microsoft.com/office/officeart/2005/8/layout/hierarchy5"/>
    <dgm:cxn modelId="{5ED4994A-5732-4D31-87A9-B6EF07D6D18B}" srcId="{B5F91DE9-E521-4CCF-AB19-55C8279865C2}" destId="{8925803C-2A58-4DC3-8AEA-7503B918451E}" srcOrd="2" destOrd="0" parTransId="{C718A9F6-43FE-488C-9560-942F91EF7878}" sibTransId="{35ED212E-8256-424C-BB2E-E08C0DD39AFB}"/>
    <dgm:cxn modelId="{DA486BC0-8F8F-4DA7-97CD-CBCE7F23EBCA}" type="presOf" srcId="{DE207D67-B7A0-45E6-8C6D-A186DBE1E62A}" destId="{FCFBA1BC-D065-4ACA-9AD2-B93E2C868789}" srcOrd="1" destOrd="0" presId="urn:microsoft.com/office/officeart/2005/8/layout/hierarchy5"/>
    <dgm:cxn modelId="{56E6226A-B32D-481F-AD42-8E6219B4AA66}" type="presOf" srcId="{0333759B-2D0F-4DDB-A222-7B79E3D3304F}" destId="{0657E40B-CE35-425D-8F1C-A64F559E0527}" srcOrd="0" destOrd="0" presId="urn:microsoft.com/office/officeart/2005/8/layout/hierarchy5"/>
    <dgm:cxn modelId="{2F95C101-C276-49EE-BC04-403DADF1C20A}" srcId="{B5F91DE9-E521-4CCF-AB19-55C8279865C2}" destId="{3DAB3D5C-9440-4D1B-8B97-8D04D5F58F70}" srcOrd="0" destOrd="0" parTransId="{C95ABFB7-E24B-49B9-88C3-FCA6388B7DB6}" sibTransId="{03162088-F735-49DE-BD38-0FBD22F35BA5}"/>
    <dgm:cxn modelId="{3E8729FB-1B5C-4C19-AD38-DC91D01A8F23}" type="presOf" srcId="{9ADA990D-B099-4744-BB8A-F4B83A75A69C}" destId="{4776E4D5-FA54-4346-B590-01D083ABA26C}" srcOrd="0" destOrd="0" presId="urn:microsoft.com/office/officeart/2005/8/layout/hierarchy5"/>
    <dgm:cxn modelId="{FD2B6CF2-551E-46A3-8F93-2D3EB1C47847}" type="presOf" srcId="{DE207D67-B7A0-45E6-8C6D-A186DBE1E62A}" destId="{F3546F54-C4C6-4877-8A30-EB1045FA3887}" srcOrd="0" destOrd="0" presId="urn:microsoft.com/office/officeart/2005/8/layout/hierarchy5"/>
    <dgm:cxn modelId="{555695FF-21B5-4BF9-AF14-B5727908BCB2}" srcId="{44D2D7CF-E4FE-404B-9FD1-D5A730748B66}" destId="{EEAD1A96-7F9F-4CEA-A5E6-D35F3BCA2D6F}" srcOrd="1" destOrd="0" parTransId="{22828335-9239-4DC0-80E1-A474DDAC03B1}" sibTransId="{84D2756D-2A7E-4424-82C8-B393CB03F6E2}"/>
    <dgm:cxn modelId="{51AEC02A-3CDD-41EE-AE66-94AE7C7C9758}" type="presOf" srcId="{CAAA1792-1CD5-4AB4-8BD6-A81A7D16457F}" destId="{583A9D57-BDA1-41C9-A169-A997B802F70B}" srcOrd="0" destOrd="0" presId="urn:microsoft.com/office/officeart/2005/8/layout/hierarchy5"/>
    <dgm:cxn modelId="{CDAEC672-BD4E-456F-BCDB-F925B80333B3}" type="presOf" srcId="{22828335-9239-4DC0-80E1-A474DDAC03B1}" destId="{F759876B-C78A-441C-A85A-7A4E7C0253F3}" srcOrd="1" destOrd="0" presId="urn:microsoft.com/office/officeart/2005/8/layout/hierarchy5"/>
    <dgm:cxn modelId="{CDE4D927-0D34-4848-A1B5-A63A25FBDF73}" type="presOf" srcId="{8925803C-2A58-4DC3-8AEA-7503B918451E}" destId="{D5D70377-815C-4D5B-AC39-1E8DA3F6BF31}" srcOrd="0" destOrd="0" presId="urn:microsoft.com/office/officeart/2005/8/layout/hierarchy5"/>
    <dgm:cxn modelId="{411DD36C-CFC8-4E8B-B93F-8828B25F704D}" type="presOf" srcId="{EEAD1A96-7F9F-4CEA-A5E6-D35F3BCA2D6F}" destId="{3C0CF21A-2D01-4F76-AAE5-EFECB090E4C8}" srcOrd="0" destOrd="0" presId="urn:microsoft.com/office/officeart/2005/8/layout/hierarchy5"/>
    <dgm:cxn modelId="{A2802D7D-C1B2-4142-B2BE-C0F968A86085}" type="presOf" srcId="{4396A582-AB86-4945-943C-424AC1224E01}" destId="{003D529A-6534-47E3-B1C6-830EF3014D00}" srcOrd="0" destOrd="0" presId="urn:microsoft.com/office/officeart/2005/8/layout/hierarchy5"/>
    <dgm:cxn modelId="{2E60D88D-8E84-4CCC-9ED1-D654A6E5563D}" srcId="{3DAB3D5C-9440-4D1B-8B97-8D04D5F58F70}" destId="{10F8FB0A-2282-47B2-B3A5-18767FE04E3C}" srcOrd="1" destOrd="0" parTransId="{4396A582-AB86-4945-943C-424AC1224E01}" sibTransId="{49048070-D15D-489E-8D60-0BC5E9AF8E93}"/>
    <dgm:cxn modelId="{C20ED825-7A8D-4258-B767-0840C823A834}" type="presOf" srcId="{4396A582-AB86-4945-943C-424AC1224E01}" destId="{3DC238DB-D02E-456B-B7F4-9539806DDAF2}" srcOrd="1" destOrd="0" presId="urn:microsoft.com/office/officeart/2005/8/layout/hierarchy5"/>
    <dgm:cxn modelId="{C3D002B6-4E6D-4E36-A755-D3A4ED4EC555}" type="presOf" srcId="{3DAB3D5C-9440-4D1B-8B97-8D04D5F58F70}" destId="{D61B4AB1-F737-4E60-8B39-C3ED85AB7BFA}" srcOrd="0" destOrd="0" presId="urn:microsoft.com/office/officeart/2005/8/layout/hierarchy5"/>
    <dgm:cxn modelId="{9794C172-DE66-4BE9-AE22-8F1B46C04ED2}" type="presOf" srcId="{60B2DFE5-7C85-48FB-85CA-AD24D308B7EA}" destId="{D18FB3DD-566C-4827-BD76-32BCCEDA5B19}" srcOrd="0" destOrd="0" presId="urn:microsoft.com/office/officeart/2005/8/layout/hierarchy5"/>
    <dgm:cxn modelId="{C5BBBC7D-E699-41ED-90DF-F8BB2516A8AE}" type="presOf" srcId="{B5F91DE9-E521-4CCF-AB19-55C8279865C2}" destId="{45F9C7C3-FFDD-4A0F-952B-C3200E5FDF95}" srcOrd="0" destOrd="0" presId="urn:microsoft.com/office/officeart/2005/8/layout/hierarchy5"/>
    <dgm:cxn modelId="{E7665B4C-A4E4-4CD5-9A4A-DA6494A94A8C}" type="presOf" srcId="{8F05F8AB-83FD-41B5-9B31-2FAAE42DE8EE}" destId="{9A06FF54-8DA8-4A18-B6EF-683E195A475D}" srcOrd="0" destOrd="0" presId="urn:microsoft.com/office/officeart/2005/8/layout/hierarchy5"/>
    <dgm:cxn modelId="{ABABFD1C-24C0-4C89-9431-11242E7346E2}" srcId="{3DAB3D5C-9440-4D1B-8B97-8D04D5F58F70}" destId="{44D2D7CF-E4FE-404B-9FD1-D5A730748B66}" srcOrd="0" destOrd="0" parTransId="{CAAA1792-1CD5-4AB4-8BD6-A81A7D16457F}" sibTransId="{F1C78171-4891-4636-82E4-B8102BCFD598}"/>
    <dgm:cxn modelId="{EC9451EE-AC00-4368-8010-56F72DC7B987}" srcId="{44D2D7CF-E4FE-404B-9FD1-D5A730748B66}" destId="{8F05F8AB-83FD-41B5-9B31-2FAAE42DE8EE}" srcOrd="0" destOrd="0" parTransId="{0333759B-2D0F-4DDB-A222-7B79E3D3304F}" sibTransId="{82F67970-EE01-47C2-BC2E-D746247FD0E0}"/>
    <dgm:cxn modelId="{7722215F-C310-4007-BC4B-BA6A5B385AB7}" type="presParOf" srcId="{45F9C7C3-FFDD-4A0F-952B-C3200E5FDF95}" destId="{46E4FE76-73BD-48C2-9579-1221ADD6527F}" srcOrd="0" destOrd="0" presId="urn:microsoft.com/office/officeart/2005/8/layout/hierarchy5"/>
    <dgm:cxn modelId="{84D56384-DC36-4B55-8392-3EA0A041D6A2}" type="presParOf" srcId="{46E4FE76-73BD-48C2-9579-1221ADD6527F}" destId="{E07D3918-59CD-4274-AEF7-0325EE93F36E}" srcOrd="0" destOrd="0" presId="urn:microsoft.com/office/officeart/2005/8/layout/hierarchy5"/>
    <dgm:cxn modelId="{41E6F7E9-7A55-437C-B2BE-57F07984A278}" type="presParOf" srcId="{46E4FE76-73BD-48C2-9579-1221ADD6527F}" destId="{EBA38E90-7D64-45D5-8FF3-FD93A454B97E}" srcOrd="1" destOrd="0" presId="urn:microsoft.com/office/officeart/2005/8/layout/hierarchy5"/>
    <dgm:cxn modelId="{2C4062A6-4FFF-43CB-88FB-EA298E250B86}" type="presParOf" srcId="{EBA38E90-7D64-45D5-8FF3-FD93A454B97E}" destId="{47AFB119-6032-4CF9-AF2B-29335FD1C2EA}" srcOrd="0" destOrd="0" presId="urn:microsoft.com/office/officeart/2005/8/layout/hierarchy5"/>
    <dgm:cxn modelId="{038BC3B6-68CB-421B-9BA5-F1D0E455A4D6}" type="presParOf" srcId="{47AFB119-6032-4CF9-AF2B-29335FD1C2EA}" destId="{D61B4AB1-F737-4E60-8B39-C3ED85AB7BFA}" srcOrd="0" destOrd="0" presId="urn:microsoft.com/office/officeart/2005/8/layout/hierarchy5"/>
    <dgm:cxn modelId="{E311F5EC-D55B-4115-BD77-66852E708D58}" type="presParOf" srcId="{47AFB119-6032-4CF9-AF2B-29335FD1C2EA}" destId="{F631FD9B-8B6A-47B2-BC30-63658BEBBFC3}" srcOrd="1" destOrd="0" presId="urn:microsoft.com/office/officeart/2005/8/layout/hierarchy5"/>
    <dgm:cxn modelId="{0B0CA177-2FBF-46A6-AC6F-030F4A76B4F9}" type="presParOf" srcId="{F631FD9B-8B6A-47B2-BC30-63658BEBBFC3}" destId="{583A9D57-BDA1-41C9-A169-A997B802F70B}" srcOrd="0" destOrd="0" presId="urn:microsoft.com/office/officeart/2005/8/layout/hierarchy5"/>
    <dgm:cxn modelId="{79E6AE6A-582A-4AEB-BD59-68D54892EC3C}" type="presParOf" srcId="{583A9D57-BDA1-41C9-A169-A997B802F70B}" destId="{B3A80831-1A5C-45B6-B9BA-9B58173C730C}" srcOrd="0" destOrd="0" presId="urn:microsoft.com/office/officeart/2005/8/layout/hierarchy5"/>
    <dgm:cxn modelId="{1AC959E1-679D-45AF-8F2A-6F72457251FF}" type="presParOf" srcId="{F631FD9B-8B6A-47B2-BC30-63658BEBBFC3}" destId="{374AB938-0825-4C51-8916-B38F8596D31A}" srcOrd="1" destOrd="0" presId="urn:microsoft.com/office/officeart/2005/8/layout/hierarchy5"/>
    <dgm:cxn modelId="{15B2B14E-03ED-4913-B528-E2C935C125AC}" type="presParOf" srcId="{374AB938-0825-4C51-8916-B38F8596D31A}" destId="{FF7C4CE6-A16F-4446-890F-980861E94930}" srcOrd="0" destOrd="0" presId="urn:microsoft.com/office/officeart/2005/8/layout/hierarchy5"/>
    <dgm:cxn modelId="{43AC306B-5661-4BF5-BDF6-0D4D4816F615}" type="presParOf" srcId="{374AB938-0825-4C51-8916-B38F8596D31A}" destId="{E1488B97-8DBC-4D29-8D43-873BB2799AB5}" srcOrd="1" destOrd="0" presId="urn:microsoft.com/office/officeart/2005/8/layout/hierarchy5"/>
    <dgm:cxn modelId="{461438C5-EDA9-4EA7-9272-91F0B99ABC14}" type="presParOf" srcId="{E1488B97-8DBC-4D29-8D43-873BB2799AB5}" destId="{0657E40B-CE35-425D-8F1C-A64F559E0527}" srcOrd="0" destOrd="0" presId="urn:microsoft.com/office/officeart/2005/8/layout/hierarchy5"/>
    <dgm:cxn modelId="{7D4F260A-6C3E-47DC-A390-CF17B2010314}" type="presParOf" srcId="{0657E40B-CE35-425D-8F1C-A64F559E0527}" destId="{A231625C-DB6B-4B44-9AA3-706E9891C46F}" srcOrd="0" destOrd="0" presId="urn:microsoft.com/office/officeart/2005/8/layout/hierarchy5"/>
    <dgm:cxn modelId="{A2828629-69F9-4028-881E-FAA375A8AA04}" type="presParOf" srcId="{E1488B97-8DBC-4D29-8D43-873BB2799AB5}" destId="{EDCA1383-BE20-4CBE-A79F-7F07C58E12EE}" srcOrd="1" destOrd="0" presId="urn:microsoft.com/office/officeart/2005/8/layout/hierarchy5"/>
    <dgm:cxn modelId="{73FD8FE1-E4D3-40FC-A812-1982C822CC6C}" type="presParOf" srcId="{EDCA1383-BE20-4CBE-A79F-7F07C58E12EE}" destId="{9A06FF54-8DA8-4A18-B6EF-683E195A475D}" srcOrd="0" destOrd="0" presId="urn:microsoft.com/office/officeart/2005/8/layout/hierarchy5"/>
    <dgm:cxn modelId="{43F4E0C2-A0D3-4BA0-8FE8-F4D111B2A5BD}" type="presParOf" srcId="{EDCA1383-BE20-4CBE-A79F-7F07C58E12EE}" destId="{B70DCC73-BFA3-4707-A3A5-CECA01D0D120}" srcOrd="1" destOrd="0" presId="urn:microsoft.com/office/officeart/2005/8/layout/hierarchy5"/>
    <dgm:cxn modelId="{A987A04C-62CA-4E97-A7EA-F724895F7860}" type="presParOf" srcId="{E1488B97-8DBC-4D29-8D43-873BB2799AB5}" destId="{BCDC47EA-F8FD-43B4-BD56-E4BF23353097}" srcOrd="2" destOrd="0" presId="urn:microsoft.com/office/officeart/2005/8/layout/hierarchy5"/>
    <dgm:cxn modelId="{2740BD64-FCBA-47C9-B64F-9ED1306D05FB}" type="presParOf" srcId="{BCDC47EA-F8FD-43B4-BD56-E4BF23353097}" destId="{F759876B-C78A-441C-A85A-7A4E7C0253F3}" srcOrd="0" destOrd="0" presId="urn:microsoft.com/office/officeart/2005/8/layout/hierarchy5"/>
    <dgm:cxn modelId="{079D87FA-31A7-4AB2-8AEE-870C73DEE65A}" type="presParOf" srcId="{E1488B97-8DBC-4D29-8D43-873BB2799AB5}" destId="{FFE71C1F-1DBF-4EC0-B93A-39CBCDC7C05D}" srcOrd="3" destOrd="0" presId="urn:microsoft.com/office/officeart/2005/8/layout/hierarchy5"/>
    <dgm:cxn modelId="{44CD781D-43A4-4169-9415-25E3C6227593}" type="presParOf" srcId="{FFE71C1F-1DBF-4EC0-B93A-39CBCDC7C05D}" destId="{3C0CF21A-2D01-4F76-AAE5-EFECB090E4C8}" srcOrd="0" destOrd="0" presId="urn:microsoft.com/office/officeart/2005/8/layout/hierarchy5"/>
    <dgm:cxn modelId="{300DED9F-AF27-4ADF-96AB-D359DC8AD869}" type="presParOf" srcId="{FFE71C1F-1DBF-4EC0-B93A-39CBCDC7C05D}" destId="{AABAAD8A-91DE-494E-9C84-7EA34B3617E9}" srcOrd="1" destOrd="0" presId="urn:microsoft.com/office/officeart/2005/8/layout/hierarchy5"/>
    <dgm:cxn modelId="{09CACE12-EE9E-4D05-B83C-E3CE298261C9}" type="presParOf" srcId="{F631FD9B-8B6A-47B2-BC30-63658BEBBFC3}" destId="{003D529A-6534-47E3-B1C6-830EF3014D00}" srcOrd="2" destOrd="0" presId="urn:microsoft.com/office/officeart/2005/8/layout/hierarchy5"/>
    <dgm:cxn modelId="{F6635CB8-7568-4F7B-B03B-0FC48ADCBC4C}" type="presParOf" srcId="{003D529A-6534-47E3-B1C6-830EF3014D00}" destId="{3DC238DB-D02E-456B-B7F4-9539806DDAF2}" srcOrd="0" destOrd="0" presId="urn:microsoft.com/office/officeart/2005/8/layout/hierarchy5"/>
    <dgm:cxn modelId="{9F1468B7-9261-4100-AAF7-ACFF05EAAA8A}" type="presParOf" srcId="{F631FD9B-8B6A-47B2-BC30-63658BEBBFC3}" destId="{2CD164AF-B91E-47A6-B83A-9C07FFBA4144}" srcOrd="3" destOrd="0" presId="urn:microsoft.com/office/officeart/2005/8/layout/hierarchy5"/>
    <dgm:cxn modelId="{81529C5F-DB6B-4A18-83BB-C7B83DE48D5E}" type="presParOf" srcId="{2CD164AF-B91E-47A6-B83A-9C07FFBA4144}" destId="{06104C91-2201-4ED2-B413-BC3E39AD59AB}" srcOrd="0" destOrd="0" presId="urn:microsoft.com/office/officeart/2005/8/layout/hierarchy5"/>
    <dgm:cxn modelId="{6AC1BC10-8CB8-4A39-80C0-993D9EEC6B94}" type="presParOf" srcId="{2CD164AF-B91E-47A6-B83A-9C07FFBA4144}" destId="{7B23EC26-9158-4D89-98A7-F12D738660D8}" srcOrd="1" destOrd="0" presId="urn:microsoft.com/office/officeart/2005/8/layout/hierarchy5"/>
    <dgm:cxn modelId="{0728DE40-C543-404B-9B25-74BA0C9BEAED}" type="presParOf" srcId="{7B23EC26-9158-4D89-98A7-F12D738660D8}" destId="{D18FB3DD-566C-4827-BD76-32BCCEDA5B19}" srcOrd="0" destOrd="0" presId="urn:microsoft.com/office/officeart/2005/8/layout/hierarchy5"/>
    <dgm:cxn modelId="{13F3889B-3BFB-4BB5-A36E-A70EA91F6154}" type="presParOf" srcId="{D18FB3DD-566C-4827-BD76-32BCCEDA5B19}" destId="{06AE2F43-1F27-4A16-9172-E89268886AA2}" srcOrd="0" destOrd="0" presId="urn:microsoft.com/office/officeart/2005/8/layout/hierarchy5"/>
    <dgm:cxn modelId="{D96212B0-C296-4EDD-9DBE-1672713E07DA}" type="presParOf" srcId="{7B23EC26-9158-4D89-98A7-F12D738660D8}" destId="{E23057D8-FC81-49D3-8ADF-1086889B7E46}" srcOrd="1" destOrd="0" presId="urn:microsoft.com/office/officeart/2005/8/layout/hierarchy5"/>
    <dgm:cxn modelId="{97598C6C-2AC3-4CEC-A064-52FCA786E510}" type="presParOf" srcId="{E23057D8-FC81-49D3-8ADF-1086889B7E46}" destId="{4776E4D5-FA54-4346-B590-01D083ABA26C}" srcOrd="0" destOrd="0" presId="urn:microsoft.com/office/officeart/2005/8/layout/hierarchy5"/>
    <dgm:cxn modelId="{D8F06D1E-845D-49FA-B9D7-AA7C3550C273}" type="presParOf" srcId="{E23057D8-FC81-49D3-8ADF-1086889B7E46}" destId="{D7BD9699-B013-45A0-83A7-2C2426A2CED9}" srcOrd="1" destOrd="0" presId="urn:microsoft.com/office/officeart/2005/8/layout/hierarchy5"/>
    <dgm:cxn modelId="{624972B2-D6DC-4393-8F0B-FA4C8B973E50}" type="presParOf" srcId="{45F9C7C3-FFDD-4A0F-952B-C3200E5FDF95}" destId="{8152D52A-F315-4B6B-9B8D-639C3EAA7050}" srcOrd="1" destOrd="0" presId="urn:microsoft.com/office/officeart/2005/8/layout/hierarchy5"/>
    <dgm:cxn modelId="{CFC0F4AB-B122-45A3-974B-07D9EA24AE66}" type="presParOf" srcId="{8152D52A-F315-4B6B-9B8D-639C3EAA7050}" destId="{EEFE1F6A-A7EE-4CFB-B6FE-590772D5D180}" srcOrd="0" destOrd="0" presId="urn:microsoft.com/office/officeart/2005/8/layout/hierarchy5"/>
    <dgm:cxn modelId="{8229B789-FC46-45BC-A0BF-F696C20BA7DD}" type="presParOf" srcId="{EEFE1F6A-A7EE-4CFB-B6FE-590772D5D180}" destId="{F3546F54-C4C6-4877-8A30-EB1045FA3887}" srcOrd="0" destOrd="0" presId="urn:microsoft.com/office/officeart/2005/8/layout/hierarchy5"/>
    <dgm:cxn modelId="{F7EFB32D-E80C-44C5-B696-2056C7EEBFCE}" type="presParOf" srcId="{EEFE1F6A-A7EE-4CFB-B6FE-590772D5D180}" destId="{FCFBA1BC-D065-4ACA-9AD2-B93E2C868789}" srcOrd="1" destOrd="0" presId="urn:microsoft.com/office/officeart/2005/8/layout/hierarchy5"/>
    <dgm:cxn modelId="{903753BB-2C44-4000-9BEC-EEE428D45E89}" type="presParOf" srcId="{8152D52A-F315-4B6B-9B8D-639C3EAA7050}" destId="{828C370C-9273-487B-BC76-E2645DA56CE6}" srcOrd="1" destOrd="0" presId="urn:microsoft.com/office/officeart/2005/8/layout/hierarchy5"/>
    <dgm:cxn modelId="{F3FCEA83-46C4-4023-A5A5-759226F4C9A1}" type="presParOf" srcId="{828C370C-9273-487B-BC76-E2645DA56CE6}" destId="{8F27F2E9-D8ED-46DB-93D2-58306E7C675C}" srcOrd="0" destOrd="0" presId="urn:microsoft.com/office/officeart/2005/8/layout/hierarchy5"/>
    <dgm:cxn modelId="{62B764C1-B7E3-4E2E-9C20-9AEB3571268E}" type="presParOf" srcId="{8152D52A-F315-4B6B-9B8D-639C3EAA7050}" destId="{305924DA-ABA5-4272-A2FF-280D9D528DBE}" srcOrd="2" destOrd="0" presId="urn:microsoft.com/office/officeart/2005/8/layout/hierarchy5"/>
    <dgm:cxn modelId="{845FD62C-8B72-492D-BF62-7AACB7E798EF}" type="presParOf" srcId="{305924DA-ABA5-4272-A2FF-280D9D528DBE}" destId="{D5D70377-815C-4D5B-AC39-1E8DA3F6BF31}" srcOrd="0" destOrd="0" presId="urn:microsoft.com/office/officeart/2005/8/layout/hierarchy5"/>
    <dgm:cxn modelId="{A8F5BBF8-0183-4363-A8A7-7C31883BD0DA}" type="presParOf" srcId="{305924DA-ABA5-4272-A2FF-280D9D528DBE}" destId="{04DD8749-AB8F-4ADE-A8D2-7E37A40A51A9}" srcOrd="1" destOrd="0" presId="urn:microsoft.com/office/officeart/2005/8/layout/hierarchy5"/>
    <dgm:cxn modelId="{159CB88E-8C5C-4CE0-99F2-4EF7E108DAB7}" type="presParOf" srcId="{8152D52A-F315-4B6B-9B8D-639C3EAA7050}" destId="{8A3712DE-D9BE-4713-AE3E-6FDBA019C84D}" srcOrd="3" destOrd="0" presId="urn:microsoft.com/office/officeart/2005/8/layout/hierarchy5"/>
    <dgm:cxn modelId="{DC815E5C-B68F-4CC9-8873-6AA339E29A01}" type="presParOf" srcId="{8A3712DE-D9BE-4713-AE3E-6FDBA019C84D}" destId="{172255AF-8BDC-453C-80AA-E9CD8B7A4F86}" srcOrd="0" destOrd="0" presId="urn:microsoft.com/office/officeart/2005/8/layout/hierarchy5"/>
    <dgm:cxn modelId="{2EC3EACD-C444-426A-B378-68814CF77B4E}" type="presParOf" srcId="{8152D52A-F315-4B6B-9B8D-639C3EAA7050}" destId="{EBFD2083-4B2B-4A61-8C2C-C81948563B81}" srcOrd="4" destOrd="0" presId="urn:microsoft.com/office/officeart/2005/8/layout/hierarchy5"/>
    <dgm:cxn modelId="{0AD876F7-CA1B-4449-90D5-BDF611354DDF}" type="presParOf" srcId="{EBFD2083-4B2B-4A61-8C2C-C81948563B81}" destId="{5FF3C9FB-DE19-4F3E-AD5C-053AD0B9980B}" srcOrd="0" destOrd="0" presId="urn:microsoft.com/office/officeart/2005/8/layout/hierarchy5"/>
    <dgm:cxn modelId="{6B8F5286-4BB5-4521-A01A-511A94296AAF}" type="presParOf" srcId="{EBFD2083-4B2B-4A61-8C2C-C81948563B81}" destId="{6F116201-E932-4FA5-820D-9A4CFF8B158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F91DE9-E521-4CCF-AB19-55C8279865C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B3D5C-9440-4D1B-8B97-8D04D5F58F70}">
      <dgm:prSet phldrT="[Text]" custT="1"/>
      <dgm:spPr/>
      <dgm:t>
        <a:bodyPr/>
        <a:lstStyle/>
        <a:p>
          <a:r>
            <a:rPr lang="en-US" sz="2800" dirty="0" smtClean="0"/>
            <a:t>DISCIPLINE   1</a:t>
          </a:r>
          <a:endParaRPr lang="en-US" sz="2800" dirty="0"/>
        </a:p>
      </dgm:t>
    </dgm:pt>
    <dgm:pt modelId="{C95ABFB7-E24B-49B9-88C3-FCA6388B7DB6}" type="parTrans" cxnId="{2F95C101-C276-49EE-BC04-403DADF1C20A}">
      <dgm:prSet/>
      <dgm:spPr/>
      <dgm:t>
        <a:bodyPr/>
        <a:lstStyle/>
        <a:p>
          <a:endParaRPr lang="en-US"/>
        </a:p>
      </dgm:t>
    </dgm:pt>
    <dgm:pt modelId="{03162088-F735-49DE-BD38-0FBD22F35BA5}" type="sibTrans" cxnId="{2F95C101-C276-49EE-BC04-403DADF1C20A}">
      <dgm:prSet/>
      <dgm:spPr/>
      <dgm:t>
        <a:bodyPr/>
        <a:lstStyle/>
        <a:p>
          <a:endParaRPr lang="en-US"/>
        </a:p>
      </dgm:t>
    </dgm:pt>
    <dgm:pt modelId="{8F05F8AB-83FD-41B5-9B31-2FAAE42DE8EE}">
      <dgm:prSet phldrT="[Text]"/>
      <dgm:spPr/>
      <dgm:t>
        <a:bodyPr/>
        <a:lstStyle/>
        <a:p>
          <a:r>
            <a:rPr lang="en-US" dirty="0" smtClean="0"/>
            <a:t>Course 1</a:t>
          </a:r>
          <a:endParaRPr lang="en-US" dirty="0"/>
        </a:p>
      </dgm:t>
    </dgm:pt>
    <dgm:pt modelId="{0333759B-2D0F-4DDB-A222-7B79E3D3304F}" type="parTrans" cxnId="{EC9451EE-AC00-4368-8010-56F72DC7B987}">
      <dgm:prSet/>
      <dgm:spPr>
        <a:ln w="38100"/>
      </dgm:spPr>
      <dgm:t>
        <a:bodyPr/>
        <a:lstStyle/>
        <a:p>
          <a:endParaRPr lang="en-US"/>
        </a:p>
      </dgm:t>
    </dgm:pt>
    <dgm:pt modelId="{82F67970-EE01-47C2-BC2E-D746247FD0E0}" type="sibTrans" cxnId="{EC9451EE-AC00-4368-8010-56F72DC7B987}">
      <dgm:prSet/>
      <dgm:spPr/>
      <dgm:t>
        <a:bodyPr/>
        <a:lstStyle/>
        <a:p>
          <a:endParaRPr lang="en-US"/>
        </a:p>
      </dgm:t>
    </dgm:pt>
    <dgm:pt modelId="{EEAD1A96-7F9F-4CEA-A5E6-D35F3BCA2D6F}">
      <dgm:prSet phldrT="[Text]"/>
      <dgm:spPr/>
      <dgm:t>
        <a:bodyPr/>
        <a:lstStyle/>
        <a:p>
          <a:r>
            <a:rPr lang="en-US" dirty="0" smtClean="0"/>
            <a:t>Course 2</a:t>
          </a:r>
          <a:endParaRPr lang="en-US" dirty="0"/>
        </a:p>
      </dgm:t>
    </dgm:pt>
    <dgm:pt modelId="{22828335-9239-4DC0-80E1-A474DDAC03B1}" type="parTrans" cxnId="{555695FF-21B5-4BF9-AF14-B5727908BCB2}">
      <dgm:prSet/>
      <dgm:spPr>
        <a:ln w="38100"/>
      </dgm:spPr>
      <dgm:t>
        <a:bodyPr/>
        <a:lstStyle/>
        <a:p>
          <a:endParaRPr lang="en-US"/>
        </a:p>
      </dgm:t>
    </dgm:pt>
    <dgm:pt modelId="{84D2756D-2A7E-4424-82C8-B393CB03F6E2}" type="sibTrans" cxnId="{555695FF-21B5-4BF9-AF14-B5727908BCB2}">
      <dgm:prSet/>
      <dgm:spPr/>
      <dgm:t>
        <a:bodyPr/>
        <a:lstStyle/>
        <a:p>
          <a:endParaRPr lang="en-US"/>
        </a:p>
      </dgm:t>
    </dgm:pt>
    <dgm:pt modelId="{10F8FB0A-2282-47B2-B3A5-18767FE04E3C}">
      <dgm:prSet phldrT="[Text]" custT="1"/>
      <dgm:spPr>
        <a:solidFill>
          <a:schemeClr val="bg1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9600" dirty="0" smtClean="0">
              <a:solidFill>
                <a:srgbClr val="FF0000"/>
              </a:solidFill>
              <a:latin typeface="Wingdings" panose="05000000000000000000" pitchFamily="2" charset="2"/>
            </a:rPr>
            <a:t>w</a:t>
          </a:r>
          <a:endParaRPr lang="en-US" sz="9600" dirty="0">
            <a:solidFill>
              <a:srgbClr val="FF0000"/>
            </a:solidFill>
          </a:endParaRPr>
        </a:p>
      </dgm:t>
    </dgm:pt>
    <dgm:pt modelId="{4396A582-AB86-4945-943C-424AC1224E01}" type="parTrans" cxnId="{2E60D88D-8E84-4CCC-9ED1-D654A6E5563D}">
      <dgm:prSet/>
      <dgm:spPr>
        <a:ln w="38100"/>
      </dgm:spPr>
      <dgm:t>
        <a:bodyPr/>
        <a:lstStyle/>
        <a:p>
          <a:endParaRPr lang="en-US"/>
        </a:p>
      </dgm:t>
    </dgm:pt>
    <dgm:pt modelId="{49048070-D15D-489E-8D60-0BC5E9AF8E93}" type="sibTrans" cxnId="{2E60D88D-8E84-4CCC-9ED1-D654A6E5563D}">
      <dgm:prSet/>
      <dgm:spPr/>
      <dgm:t>
        <a:bodyPr/>
        <a:lstStyle/>
        <a:p>
          <a:endParaRPr lang="en-US"/>
        </a:p>
      </dgm:t>
    </dgm:pt>
    <dgm:pt modelId="{9ADA990D-B099-4744-BB8A-F4B83A75A69C}">
      <dgm:prSet phldrT="[Text]"/>
      <dgm:spPr/>
      <dgm:t>
        <a:bodyPr/>
        <a:lstStyle/>
        <a:p>
          <a:r>
            <a:rPr lang="en-US" dirty="0" smtClean="0"/>
            <a:t>Course 3</a:t>
          </a:r>
          <a:endParaRPr lang="en-US" dirty="0"/>
        </a:p>
      </dgm:t>
    </dgm:pt>
    <dgm:pt modelId="{60B2DFE5-7C85-48FB-85CA-AD24D308B7EA}" type="parTrans" cxnId="{92D9F318-3614-4E75-81E1-038494DC2E5C}">
      <dgm:prSet/>
      <dgm:spPr>
        <a:ln w="38100"/>
      </dgm:spPr>
      <dgm:t>
        <a:bodyPr/>
        <a:lstStyle/>
        <a:p>
          <a:endParaRPr lang="en-US"/>
        </a:p>
      </dgm:t>
    </dgm:pt>
    <dgm:pt modelId="{2C584B6D-F69E-49F4-849B-649DF94EDA82}" type="sibTrans" cxnId="{92D9F318-3614-4E75-81E1-038494DC2E5C}">
      <dgm:prSet/>
      <dgm:spPr/>
      <dgm:t>
        <a:bodyPr/>
        <a:lstStyle/>
        <a:p>
          <a:endParaRPr lang="en-US"/>
        </a:p>
      </dgm:t>
    </dgm:pt>
    <dgm:pt modelId="{DE207D67-B7A0-45E6-8C6D-A186DBE1E62A}">
      <dgm:prSet phldrT="[Text]"/>
      <dgm:spPr/>
      <dgm:t>
        <a:bodyPr/>
        <a:lstStyle/>
        <a:p>
          <a:r>
            <a:rPr lang="en-US" dirty="0" smtClean="0"/>
            <a:t>DEGREE</a:t>
          </a:r>
          <a:endParaRPr lang="en-US" dirty="0"/>
        </a:p>
      </dgm:t>
    </dgm:pt>
    <dgm:pt modelId="{F6DEFF44-D23C-42F3-8BB9-8C2AC5DE083D}" type="parTrans" cxnId="{2ADB292C-0597-437A-9A58-6365E9F993D0}">
      <dgm:prSet/>
      <dgm:spPr/>
      <dgm:t>
        <a:bodyPr/>
        <a:lstStyle/>
        <a:p>
          <a:endParaRPr lang="en-US"/>
        </a:p>
      </dgm:t>
    </dgm:pt>
    <dgm:pt modelId="{8AFFAC27-0FEC-43B6-BACD-A712900859EF}" type="sibTrans" cxnId="{2ADB292C-0597-437A-9A58-6365E9F993D0}">
      <dgm:prSet/>
      <dgm:spPr/>
      <dgm:t>
        <a:bodyPr/>
        <a:lstStyle/>
        <a:p>
          <a:endParaRPr lang="en-US"/>
        </a:p>
      </dgm:t>
    </dgm:pt>
    <dgm:pt modelId="{8925803C-2A58-4DC3-8AEA-7503B918451E}">
      <dgm:prSet phldrT="[Text]"/>
      <dgm:spPr/>
      <dgm:t>
        <a:bodyPr/>
        <a:lstStyle/>
        <a:p>
          <a:r>
            <a:rPr lang="en-US" dirty="0" smtClean="0"/>
            <a:t>BADGE</a:t>
          </a:r>
          <a:endParaRPr lang="en-US" dirty="0"/>
        </a:p>
      </dgm:t>
    </dgm:pt>
    <dgm:pt modelId="{C718A9F6-43FE-488C-9560-942F91EF7878}" type="parTrans" cxnId="{5ED4994A-5732-4D31-87A9-B6EF07D6D18B}">
      <dgm:prSet/>
      <dgm:spPr/>
      <dgm:t>
        <a:bodyPr/>
        <a:lstStyle/>
        <a:p>
          <a:endParaRPr lang="en-US"/>
        </a:p>
      </dgm:t>
    </dgm:pt>
    <dgm:pt modelId="{35ED212E-8256-424C-BB2E-E08C0DD39AFB}" type="sibTrans" cxnId="{5ED4994A-5732-4D31-87A9-B6EF07D6D18B}">
      <dgm:prSet/>
      <dgm:spPr/>
      <dgm:t>
        <a:bodyPr/>
        <a:lstStyle/>
        <a:p>
          <a:endParaRPr lang="en-US"/>
        </a:p>
      </dgm:t>
    </dgm:pt>
    <dgm:pt modelId="{AA8F87C5-D92E-4104-9F8F-B2E5A6B57BFF}">
      <dgm:prSet phldrT="[Text]"/>
      <dgm:spPr/>
      <dgm:t>
        <a:bodyPr/>
        <a:lstStyle/>
        <a:p>
          <a:r>
            <a:rPr lang="en-US" dirty="0" smtClean="0"/>
            <a:t>COURSES</a:t>
          </a:r>
          <a:endParaRPr lang="en-US" dirty="0"/>
        </a:p>
      </dgm:t>
    </dgm:pt>
    <dgm:pt modelId="{C095C18C-2C2A-4DBA-947E-5B98B00D2034}" type="parTrans" cxnId="{A1DBAF4B-03EC-4AEF-9C66-A98CAC629AEA}">
      <dgm:prSet/>
      <dgm:spPr/>
      <dgm:t>
        <a:bodyPr/>
        <a:lstStyle/>
        <a:p>
          <a:endParaRPr lang="en-US"/>
        </a:p>
      </dgm:t>
    </dgm:pt>
    <dgm:pt modelId="{9A388350-1F51-4C9B-90E4-698E2507E56A}" type="sibTrans" cxnId="{A1DBAF4B-03EC-4AEF-9C66-A98CAC629AEA}">
      <dgm:prSet/>
      <dgm:spPr/>
      <dgm:t>
        <a:bodyPr/>
        <a:lstStyle/>
        <a:p>
          <a:endParaRPr lang="en-US"/>
        </a:p>
      </dgm:t>
    </dgm:pt>
    <dgm:pt modelId="{44D2D7CF-E4FE-404B-9FD1-D5A730748B66}">
      <dgm:prSet phldrT="[Text]" custT="1"/>
      <dgm:spPr>
        <a:solidFill>
          <a:schemeClr val="bg1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6600" dirty="0" smtClean="0">
              <a:solidFill>
                <a:srgbClr val="7030A0"/>
              </a:solidFill>
              <a:latin typeface="Wingdings" panose="05000000000000000000" pitchFamily="2" charset="2"/>
            </a:rPr>
            <a:t>l</a:t>
          </a:r>
          <a:endParaRPr lang="en-US" sz="3400" dirty="0">
            <a:solidFill>
              <a:srgbClr val="7030A0"/>
            </a:solidFill>
            <a:latin typeface="Wingdings" panose="05000000000000000000" pitchFamily="2" charset="2"/>
          </a:endParaRPr>
        </a:p>
      </dgm:t>
    </dgm:pt>
    <dgm:pt modelId="{F1C78171-4891-4636-82E4-B8102BCFD598}" type="sibTrans" cxnId="{ABABFD1C-24C0-4C89-9431-11242E7346E2}">
      <dgm:prSet/>
      <dgm:spPr/>
      <dgm:t>
        <a:bodyPr/>
        <a:lstStyle/>
        <a:p>
          <a:endParaRPr lang="en-US"/>
        </a:p>
      </dgm:t>
    </dgm:pt>
    <dgm:pt modelId="{CAAA1792-1CD5-4AB4-8BD6-A81A7D16457F}" type="parTrans" cxnId="{ABABFD1C-24C0-4C89-9431-11242E7346E2}">
      <dgm:prSet/>
      <dgm:spPr>
        <a:ln w="38100"/>
      </dgm:spPr>
      <dgm:t>
        <a:bodyPr/>
        <a:lstStyle/>
        <a:p>
          <a:endParaRPr lang="en-US"/>
        </a:p>
      </dgm:t>
    </dgm:pt>
    <dgm:pt modelId="{45F9C7C3-FFDD-4A0F-952B-C3200E5FDF95}" type="pres">
      <dgm:prSet presAssocID="{B5F91DE9-E521-4CCF-AB19-55C8279865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E4FE76-73BD-48C2-9579-1221ADD6527F}" type="pres">
      <dgm:prSet presAssocID="{B5F91DE9-E521-4CCF-AB19-55C8279865C2}" presName="hierFlow" presStyleCnt="0"/>
      <dgm:spPr/>
    </dgm:pt>
    <dgm:pt modelId="{E07D3918-59CD-4274-AEF7-0325EE93F36E}" type="pres">
      <dgm:prSet presAssocID="{B5F91DE9-E521-4CCF-AB19-55C8279865C2}" presName="firstBuf" presStyleCnt="0"/>
      <dgm:spPr/>
    </dgm:pt>
    <dgm:pt modelId="{EBA38E90-7D64-45D5-8FF3-FD93A454B97E}" type="pres">
      <dgm:prSet presAssocID="{B5F91DE9-E521-4CCF-AB19-55C8279865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7AFB119-6032-4CF9-AF2B-29335FD1C2EA}" type="pres">
      <dgm:prSet presAssocID="{3DAB3D5C-9440-4D1B-8B97-8D04D5F58F70}" presName="Name17" presStyleCnt="0"/>
      <dgm:spPr/>
    </dgm:pt>
    <dgm:pt modelId="{D61B4AB1-F737-4E60-8B39-C3ED85AB7BFA}" type="pres">
      <dgm:prSet presAssocID="{3DAB3D5C-9440-4D1B-8B97-8D04D5F58F70}" presName="level1Shape" presStyleLbl="node0" presStyleIdx="0" presStyleCnt="1" custScaleX="120095" custLinFactNeighborX="-9181" custLinFactNeighborY="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31FD9B-8B6A-47B2-BC30-63658BEBBFC3}" type="pres">
      <dgm:prSet presAssocID="{3DAB3D5C-9440-4D1B-8B97-8D04D5F58F70}" presName="hierChild2" presStyleCnt="0"/>
      <dgm:spPr/>
    </dgm:pt>
    <dgm:pt modelId="{583A9D57-BDA1-41C9-A169-A997B802F70B}" type="pres">
      <dgm:prSet presAssocID="{CAAA1792-1CD5-4AB4-8BD6-A81A7D16457F}" presName="Name25" presStyleLbl="parChTrans1D2" presStyleIdx="0" presStyleCnt="2"/>
      <dgm:spPr/>
      <dgm:t>
        <a:bodyPr/>
        <a:lstStyle/>
        <a:p>
          <a:endParaRPr lang="en-US"/>
        </a:p>
      </dgm:t>
    </dgm:pt>
    <dgm:pt modelId="{B3A80831-1A5C-45B6-B9BA-9B58173C730C}" type="pres">
      <dgm:prSet presAssocID="{CAAA1792-1CD5-4AB4-8BD6-A81A7D16457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74AB938-0825-4C51-8916-B38F8596D31A}" type="pres">
      <dgm:prSet presAssocID="{44D2D7CF-E4FE-404B-9FD1-D5A730748B66}" presName="Name30" presStyleCnt="0"/>
      <dgm:spPr/>
    </dgm:pt>
    <dgm:pt modelId="{FF7C4CE6-A16F-4446-890F-980861E94930}" type="pres">
      <dgm:prSet presAssocID="{44D2D7CF-E4FE-404B-9FD1-D5A730748B66}" presName="level2Shape" presStyleLbl="node2" presStyleIdx="0" presStyleCnt="2" custLinFactNeighborX="-14824" custLinFactNeighborY="-135"/>
      <dgm:spPr/>
      <dgm:t>
        <a:bodyPr/>
        <a:lstStyle/>
        <a:p>
          <a:endParaRPr lang="en-US"/>
        </a:p>
      </dgm:t>
    </dgm:pt>
    <dgm:pt modelId="{E1488B97-8DBC-4D29-8D43-873BB2799AB5}" type="pres">
      <dgm:prSet presAssocID="{44D2D7CF-E4FE-404B-9FD1-D5A730748B66}" presName="hierChild3" presStyleCnt="0"/>
      <dgm:spPr/>
    </dgm:pt>
    <dgm:pt modelId="{0657E40B-CE35-425D-8F1C-A64F559E0527}" type="pres">
      <dgm:prSet presAssocID="{0333759B-2D0F-4DDB-A222-7B79E3D3304F}" presName="Name25" presStyleLbl="parChTrans1D3" presStyleIdx="0" presStyleCnt="3"/>
      <dgm:spPr/>
      <dgm:t>
        <a:bodyPr/>
        <a:lstStyle/>
        <a:p>
          <a:endParaRPr lang="en-US"/>
        </a:p>
      </dgm:t>
    </dgm:pt>
    <dgm:pt modelId="{A231625C-DB6B-4B44-9AA3-706E9891C46F}" type="pres">
      <dgm:prSet presAssocID="{0333759B-2D0F-4DDB-A222-7B79E3D3304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DCA1383-BE20-4CBE-A79F-7F07C58E12EE}" type="pres">
      <dgm:prSet presAssocID="{8F05F8AB-83FD-41B5-9B31-2FAAE42DE8EE}" presName="Name30" presStyleCnt="0"/>
      <dgm:spPr/>
    </dgm:pt>
    <dgm:pt modelId="{9A06FF54-8DA8-4A18-B6EF-683E195A475D}" type="pres">
      <dgm:prSet presAssocID="{8F05F8AB-83FD-41B5-9B31-2FAAE42DE8EE}" presName="level2Shape" presStyleLbl="node3" presStyleIdx="0" presStyleCnt="3" custLinFactNeighborX="-17777" custLinFactNeighborY="-40358"/>
      <dgm:spPr/>
      <dgm:t>
        <a:bodyPr/>
        <a:lstStyle/>
        <a:p>
          <a:endParaRPr lang="en-US"/>
        </a:p>
      </dgm:t>
    </dgm:pt>
    <dgm:pt modelId="{B70DCC73-BFA3-4707-A3A5-CECA01D0D120}" type="pres">
      <dgm:prSet presAssocID="{8F05F8AB-83FD-41B5-9B31-2FAAE42DE8EE}" presName="hierChild3" presStyleCnt="0"/>
      <dgm:spPr/>
    </dgm:pt>
    <dgm:pt modelId="{BCDC47EA-F8FD-43B4-BD56-E4BF23353097}" type="pres">
      <dgm:prSet presAssocID="{22828335-9239-4DC0-80E1-A474DDAC03B1}" presName="Name25" presStyleLbl="parChTrans1D3" presStyleIdx="1" presStyleCnt="3"/>
      <dgm:spPr/>
      <dgm:t>
        <a:bodyPr/>
        <a:lstStyle/>
        <a:p>
          <a:endParaRPr lang="en-US"/>
        </a:p>
      </dgm:t>
    </dgm:pt>
    <dgm:pt modelId="{F759876B-C78A-441C-A85A-7A4E7C0253F3}" type="pres">
      <dgm:prSet presAssocID="{22828335-9239-4DC0-80E1-A474DDAC03B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FE71C1F-1DBF-4EC0-B93A-39CBCDC7C05D}" type="pres">
      <dgm:prSet presAssocID="{EEAD1A96-7F9F-4CEA-A5E6-D35F3BCA2D6F}" presName="Name30" presStyleCnt="0"/>
      <dgm:spPr/>
    </dgm:pt>
    <dgm:pt modelId="{3C0CF21A-2D01-4F76-AAE5-EFECB090E4C8}" type="pres">
      <dgm:prSet presAssocID="{EEAD1A96-7F9F-4CEA-A5E6-D35F3BCA2D6F}" presName="level2Shape" presStyleLbl="node3" presStyleIdx="1" presStyleCnt="3" custLinFactNeighborX="-17777" custLinFactNeighborY="-40358"/>
      <dgm:spPr/>
      <dgm:t>
        <a:bodyPr/>
        <a:lstStyle/>
        <a:p>
          <a:endParaRPr lang="en-US"/>
        </a:p>
      </dgm:t>
    </dgm:pt>
    <dgm:pt modelId="{AABAAD8A-91DE-494E-9C84-7EA34B3617E9}" type="pres">
      <dgm:prSet presAssocID="{EEAD1A96-7F9F-4CEA-A5E6-D35F3BCA2D6F}" presName="hierChild3" presStyleCnt="0"/>
      <dgm:spPr/>
    </dgm:pt>
    <dgm:pt modelId="{003D529A-6534-47E3-B1C6-830EF3014D00}" type="pres">
      <dgm:prSet presAssocID="{4396A582-AB86-4945-943C-424AC1224E01}" presName="Name25" presStyleLbl="parChTrans1D2" presStyleIdx="1" presStyleCnt="2"/>
      <dgm:spPr/>
      <dgm:t>
        <a:bodyPr/>
        <a:lstStyle/>
        <a:p>
          <a:endParaRPr lang="en-US"/>
        </a:p>
      </dgm:t>
    </dgm:pt>
    <dgm:pt modelId="{3DC238DB-D02E-456B-B7F4-9539806DDAF2}" type="pres">
      <dgm:prSet presAssocID="{4396A582-AB86-4945-943C-424AC1224E0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CD164AF-B91E-47A6-B83A-9C07FFBA4144}" type="pres">
      <dgm:prSet presAssocID="{10F8FB0A-2282-47B2-B3A5-18767FE04E3C}" presName="Name30" presStyleCnt="0"/>
      <dgm:spPr/>
    </dgm:pt>
    <dgm:pt modelId="{06104C91-2201-4ED2-B413-BC3E39AD59AB}" type="pres">
      <dgm:prSet presAssocID="{10F8FB0A-2282-47B2-B3A5-18767FE04E3C}" presName="level2Shape" presStyleLbl="node2" presStyleIdx="1" presStyleCnt="2" custLinFactNeighborX="-14824" custLinFactNeighborY="-28827"/>
      <dgm:spPr/>
      <dgm:t>
        <a:bodyPr/>
        <a:lstStyle/>
        <a:p>
          <a:endParaRPr lang="en-US"/>
        </a:p>
      </dgm:t>
    </dgm:pt>
    <dgm:pt modelId="{7B23EC26-9158-4D89-98A7-F12D738660D8}" type="pres">
      <dgm:prSet presAssocID="{10F8FB0A-2282-47B2-B3A5-18767FE04E3C}" presName="hierChild3" presStyleCnt="0"/>
      <dgm:spPr/>
    </dgm:pt>
    <dgm:pt modelId="{D18FB3DD-566C-4827-BD76-32BCCEDA5B19}" type="pres">
      <dgm:prSet presAssocID="{60B2DFE5-7C85-48FB-85CA-AD24D308B7EA}" presName="Name25" presStyleLbl="parChTrans1D3" presStyleIdx="2" presStyleCnt="3"/>
      <dgm:spPr/>
      <dgm:t>
        <a:bodyPr/>
        <a:lstStyle/>
        <a:p>
          <a:endParaRPr lang="en-US"/>
        </a:p>
      </dgm:t>
    </dgm:pt>
    <dgm:pt modelId="{06AE2F43-1F27-4A16-9172-E89268886AA2}" type="pres">
      <dgm:prSet presAssocID="{60B2DFE5-7C85-48FB-85CA-AD24D308B7EA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23057D8-FC81-49D3-8ADF-1086889B7E46}" type="pres">
      <dgm:prSet presAssocID="{9ADA990D-B099-4744-BB8A-F4B83A75A69C}" presName="Name30" presStyleCnt="0"/>
      <dgm:spPr/>
    </dgm:pt>
    <dgm:pt modelId="{4776E4D5-FA54-4346-B590-01D083ABA26C}" type="pres">
      <dgm:prSet presAssocID="{9ADA990D-B099-4744-BB8A-F4B83A75A69C}" presName="level2Shape" presStyleLbl="node3" presStyleIdx="2" presStyleCnt="3" custLinFactNeighborX="-17777" custLinFactNeighborY="-40358"/>
      <dgm:spPr/>
      <dgm:t>
        <a:bodyPr/>
        <a:lstStyle/>
        <a:p>
          <a:endParaRPr lang="en-US"/>
        </a:p>
      </dgm:t>
    </dgm:pt>
    <dgm:pt modelId="{D7BD9699-B013-45A0-83A7-2C2426A2CED9}" type="pres">
      <dgm:prSet presAssocID="{9ADA990D-B099-4744-BB8A-F4B83A75A69C}" presName="hierChild3" presStyleCnt="0"/>
      <dgm:spPr/>
    </dgm:pt>
    <dgm:pt modelId="{8152D52A-F315-4B6B-9B8D-639C3EAA7050}" type="pres">
      <dgm:prSet presAssocID="{B5F91DE9-E521-4CCF-AB19-55C8279865C2}" presName="bgShapesFlow" presStyleCnt="0"/>
      <dgm:spPr/>
    </dgm:pt>
    <dgm:pt modelId="{EEFE1F6A-A7EE-4CFB-B6FE-590772D5D180}" type="pres">
      <dgm:prSet presAssocID="{DE207D67-B7A0-45E6-8C6D-A186DBE1E62A}" presName="rectComp" presStyleCnt="0"/>
      <dgm:spPr/>
    </dgm:pt>
    <dgm:pt modelId="{F3546F54-C4C6-4877-8A30-EB1045FA3887}" type="pres">
      <dgm:prSet presAssocID="{DE207D67-B7A0-45E6-8C6D-A186DBE1E62A}" presName="bgRect" presStyleLbl="bgShp" presStyleIdx="0" presStyleCnt="3"/>
      <dgm:spPr/>
      <dgm:t>
        <a:bodyPr/>
        <a:lstStyle/>
        <a:p>
          <a:endParaRPr lang="en-US"/>
        </a:p>
      </dgm:t>
    </dgm:pt>
    <dgm:pt modelId="{FCFBA1BC-D065-4ACA-9AD2-B93E2C868789}" type="pres">
      <dgm:prSet presAssocID="{DE207D67-B7A0-45E6-8C6D-A186DBE1E62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C370C-9273-487B-BC76-E2645DA56CE6}" type="pres">
      <dgm:prSet presAssocID="{DE207D67-B7A0-45E6-8C6D-A186DBE1E62A}" presName="spComp" presStyleCnt="0"/>
      <dgm:spPr/>
    </dgm:pt>
    <dgm:pt modelId="{8F27F2E9-D8ED-46DB-93D2-58306E7C675C}" type="pres">
      <dgm:prSet presAssocID="{DE207D67-B7A0-45E6-8C6D-A186DBE1E62A}" presName="hSp" presStyleCnt="0"/>
      <dgm:spPr/>
    </dgm:pt>
    <dgm:pt modelId="{305924DA-ABA5-4272-A2FF-280D9D528DBE}" type="pres">
      <dgm:prSet presAssocID="{8925803C-2A58-4DC3-8AEA-7503B918451E}" presName="rectComp" presStyleCnt="0"/>
      <dgm:spPr/>
    </dgm:pt>
    <dgm:pt modelId="{D5D70377-815C-4D5B-AC39-1E8DA3F6BF31}" type="pres">
      <dgm:prSet presAssocID="{8925803C-2A58-4DC3-8AEA-7503B918451E}" presName="bgRect" presStyleLbl="bgShp" presStyleIdx="1" presStyleCnt="3"/>
      <dgm:spPr/>
      <dgm:t>
        <a:bodyPr/>
        <a:lstStyle/>
        <a:p>
          <a:endParaRPr lang="en-US"/>
        </a:p>
      </dgm:t>
    </dgm:pt>
    <dgm:pt modelId="{04DD8749-AB8F-4ADE-A8D2-7E37A40A51A9}" type="pres">
      <dgm:prSet presAssocID="{8925803C-2A58-4DC3-8AEA-7503B918451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712DE-D9BE-4713-AE3E-6FDBA019C84D}" type="pres">
      <dgm:prSet presAssocID="{8925803C-2A58-4DC3-8AEA-7503B918451E}" presName="spComp" presStyleCnt="0"/>
      <dgm:spPr/>
    </dgm:pt>
    <dgm:pt modelId="{172255AF-8BDC-453C-80AA-E9CD8B7A4F86}" type="pres">
      <dgm:prSet presAssocID="{8925803C-2A58-4DC3-8AEA-7503B918451E}" presName="hSp" presStyleCnt="0"/>
      <dgm:spPr/>
    </dgm:pt>
    <dgm:pt modelId="{EBFD2083-4B2B-4A61-8C2C-C81948563B81}" type="pres">
      <dgm:prSet presAssocID="{AA8F87C5-D92E-4104-9F8F-B2E5A6B57BFF}" presName="rectComp" presStyleCnt="0"/>
      <dgm:spPr/>
    </dgm:pt>
    <dgm:pt modelId="{5FF3C9FB-DE19-4F3E-AD5C-053AD0B9980B}" type="pres">
      <dgm:prSet presAssocID="{AA8F87C5-D92E-4104-9F8F-B2E5A6B57BFF}" presName="bgRect" presStyleLbl="bgShp" presStyleIdx="2" presStyleCnt="3"/>
      <dgm:spPr/>
      <dgm:t>
        <a:bodyPr/>
        <a:lstStyle/>
        <a:p>
          <a:endParaRPr lang="en-US"/>
        </a:p>
      </dgm:t>
    </dgm:pt>
    <dgm:pt modelId="{6F116201-E932-4FA5-820D-9A4CFF8B1585}" type="pres">
      <dgm:prSet presAssocID="{AA8F87C5-D92E-4104-9F8F-B2E5A6B57BF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DBAF4B-03EC-4AEF-9C66-A98CAC629AEA}" srcId="{B5F91DE9-E521-4CCF-AB19-55C8279865C2}" destId="{AA8F87C5-D92E-4104-9F8F-B2E5A6B57BFF}" srcOrd="3" destOrd="0" parTransId="{C095C18C-2C2A-4DBA-947E-5B98B00D2034}" sibTransId="{9A388350-1F51-4C9B-90E4-698E2507E56A}"/>
    <dgm:cxn modelId="{A718279A-2966-4D52-9976-0E15B1E4EA22}" type="presOf" srcId="{AA8F87C5-D92E-4104-9F8F-B2E5A6B57BFF}" destId="{6F116201-E932-4FA5-820D-9A4CFF8B1585}" srcOrd="1" destOrd="0" presId="urn:microsoft.com/office/officeart/2005/8/layout/hierarchy5"/>
    <dgm:cxn modelId="{912C9680-41D9-4A39-9676-3228B1DDB24C}" type="presOf" srcId="{60B2DFE5-7C85-48FB-85CA-AD24D308B7EA}" destId="{D18FB3DD-566C-4827-BD76-32BCCEDA5B19}" srcOrd="0" destOrd="0" presId="urn:microsoft.com/office/officeart/2005/8/layout/hierarchy5"/>
    <dgm:cxn modelId="{7D01E5F8-3C86-47AE-B730-F74CEDFAB504}" type="presOf" srcId="{3DAB3D5C-9440-4D1B-8B97-8D04D5F58F70}" destId="{D61B4AB1-F737-4E60-8B39-C3ED85AB7BFA}" srcOrd="0" destOrd="0" presId="urn:microsoft.com/office/officeart/2005/8/layout/hierarchy5"/>
    <dgm:cxn modelId="{92D9F318-3614-4E75-81E1-038494DC2E5C}" srcId="{10F8FB0A-2282-47B2-B3A5-18767FE04E3C}" destId="{9ADA990D-B099-4744-BB8A-F4B83A75A69C}" srcOrd="0" destOrd="0" parTransId="{60B2DFE5-7C85-48FB-85CA-AD24D308B7EA}" sibTransId="{2C584B6D-F69E-49F4-849B-649DF94EDA82}"/>
    <dgm:cxn modelId="{4C0E4A6F-4E5F-43FC-85E9-58223882B850}" type="presOf" srcId="{8925803C-2A58-4DC3-8AEA-7503B918451E}" destId="{D5D70377-815C-4D5B-AC39-1E8DA3F6BF31}" srcOrd="0" destOrd="0" presId="urn:microsoft.com/office/officeart/2005/8/layout/hierarchy5"/>
    <dgm:cxn modelId="{2ADB292C-0597-437A-9A58-6365E9F993D0}" srcId="{B5F91DE9-E521-4CCF-AB19-55C8279865C2}" destId="{DE207D67-B7A0-45E6-8C6D-A186DBE1E62A}" srcOrd="1" destOrd="0" parTransId="{F6DEFF44-D23C-42F3-8BB9-8C2AC5DE083D}" sibTransId="{8AFFAC27-0FEC-43B6-BACD-A712900859EF}"/>
    <dgm:cxn modelId="{3E0D1F83-5780-476B-BF41-DDEB1680A647}" type="presOf" srcId="{0333759B-2D0F-4DDB-A222-7B79E3D3304F}" destId="{0657E40B-CE35-425D-8F1C-A64F559E0527}" srcOrd="0" destOrd="0" presId="urn:microsoft.com/office/officeart/2005/8/layout/hierarchy5"/>
    <dgm:cxn modelId="{9D87540A-6405-492F-9598-B8442D944982}" type="presOf" srcId="{4396A582-AB86-4945-943C-424AC1224E01}" destId="{003D529A-6534-47E3-B1C6-830EF3014D00}" srcOrd="0" destOrd="0" presId="urn:microsoft.com/office/officeart/2005/8/layout/hierarchy5"/>
    <dgm:cxn modelId="{D236CA94-E632-4A73-A5B3-10F740650145}" type="presOf" srcId="{60B2DFE5-7C85-48FB-85CA-AD24D308B7EA}" destId="{06AE2F43-1F27-4A16-9172-E89268886AA2}" srcOrd="1" destOrd="0" presId="urn:microsoft.com/office/officeart/2005/8/layout/hierarchy5"/>
    <dgm:cxn modelId="{CC2AFB9C-AE65-40D8-9A57-BA836DA691DF}" type="presOf" srcId="{8925803C-2A58-4DC3-8AEA-7503B918451E}" destId="{04DD8749-AB8F-4ADE-A8D2-7E37A40A51A9}" srcOrd="1" destOrd="0" presId="urn:microsoft.com/office/officeart/2005/8/layout/hierarchy5"/>
    <dgm:cxn modelId="{9C577A68-C7FD-4DD6-9081-909E538A3C5B}" type="presOf" srcId="{9ADA990D-B099-4744-BB8A-F4B83A75A69C}" destId="{4776E4D5-FA54-4346-B590-01D083ABA26C}" srcOrd="0" destOrd="0" presId="urn:microsoft.com/office/officeart/2005/8/layout/hierarchy5"/>
    <dgm:cxn modelId="{7F30F5AC-E04D-4EA7-985F-14AC80605FF2}" type="presOf" srcId="{DE207D67-B7A0-45E6-8C6D-A186DBE1E62A}" destId="{FCFBA1BC-D065-4ACA-9AD2-B93E2C868789}" srcOrd="1" destOrd="0" presId="urn:microsoft.com/office/officeart/2005/8/layout/hierarchy5"/>
    <dgm:cxn modelId="{7FDBB2C7-A44D-4C2F-AFD4-3334459A12F7}" type="presOf" srcId="{CAAA1792-1CD5-4AB4-8BD6-A81A7D16457F}" destId="{B3A80831-1A5C-45B6-B9BA-9B58173C730C}" srcOrd="1" destOrd="0" presId="urn:microsoft.com/office/officeart/2005/8/layout/hierarchy5"/>
    <dgm:cxn modelId="{5ED4994A-5732-4D31-87A9-B6EF07D6D18B}" srcId="{B5F91DE9-E521-4CCF-AB19-55C8279865C2}" destId="{8925803C-2A58-4DC3-8AEA-7503B918451E}" srcOrd="2" destOrd="0" parTransId="{C718A9F6-43FE-488C-9560-942F91EF7878}" sibTransId="{35ED212E-8256-424C-BB2E-E08C0DD39AFB}"/>
    <dgm:cxn modelId="{2F95C101-C276-49EE-BC04-403DADF1C20A}" srcId="{B5F91DE9-E521-4CCF-AB19-55C8279865C2}" destId="{3DAB3D5C-9440-4D1B-8B97-8D04D5F58F70}" srcOrd="0" destOrd="0" parTransId="{C95ABFB7-E24B-49B9-88C3-FCA6388B7DB6}" sibTransId="{03162088-F735-49DE-BD38-0FBD22F35BA5}"/>
    <dgm:cxn modelId="{D51F1AB1-4D03-47A9-A65B-B3ADE949DF09}" type="presOf" srcId="{44D2D7CF-E4FE-404B-9FD1-D5A730748B66}" destId="{FF7C4CE6-A16F-4446-890F-980861E94930}" srcOrd="0" destOrd="0" presId="urn:microsoft.com/office/officeart/2005/8/layout/hierarchy5"/>
    <dgm:cxn modelId="{773407A9-675F-4E7C-A641-CDCE57B479F2}" type="presOf" srcId="{B5F91DE9-E521-4CCF-AB19-55C8279865C2}" destId="{45F9C7C3-FFDD-4A0F-952B-C3200E5FDF95}" srcOrd="0" destOrd="0" presId="urn:microsoft.com/office/officeart/2005/8/layout/hierarchy5"/>
    <dgm:cxn modelId="{3BF0D9A2-0753-4675-82F0-C97DFCBEAC88}" type="presOf" srcId="{0333759B-2D0F-4DDB-A222-7B79E3D3304F}" destId="{A231625C-DB6B-4B44-9AA3-706E9891C46F}" srcOrd="1" destOrd="0" presId="urn:microsoft.com/office/officeart/2005/8/layout/hierarchy5"/>
    <dgm:cxn modelId="{B6CDE0EB-6AFB-4969-924D-DDF1A3D8763E}" type="presOf" srcId="{10F8FB0A-2282-47B2-B3A5-18767FE04E3C}" destId="{06104C91-2201-4ED2-B413-BC3E39AD59AB}" srcOrd="0" destOrd="0" presId="urn:microsoft.com/office/officeart/2005/8/layout/hierarchy5"/>
    <dgm:cxn modelId="{A8079906-FF3D-4AD7-ADF6-8341A1B3752F}" type="presOf" srcId="{22828335-9239-4DC0-80E1-A474DDAC03B1}" destId="{F759876B-C78A-441C-A85A-7A4E7C0253F3}" srcOrd="1" destOrd="0" presId="urn:microsoft.com/office/officeart/2005/8/layout/hierarchy5"/>
    <dgm:cxn modelId="{0A52DA73-E7E6-4C7B-9BF2-1B720DA806CB}" type="presOf" srcId="{8F05F8AB-83FD-41B5-9B31-2FAAE42DE8EE}" destId="{9A06FF54-8DA8-4A18-B6EF-683E195A475D}" srcOrd="0" destOrd="0" presId="urn:microsoft.com/office/officeart/2005/8/layout/hierarchy5"/>
    <dgm:cxn modelId="{35B443DB-AE3B-4626-ACDF-AE7F6740C86D}" type="presOf" srcId="{DE207D67-B7A0-45E6-8C6D-A186DBE1E62A}" destId="{F3546F54-C4C6-4877-8A30-EB1045FA3887}" srcOrd="0" destOrd="0" presId="urn:microsoft.com/office/officeart/2005/8/layout/hierarchy5"/>
    <dgm:cxn modelId="{555695FF-21B5-4BF9-AF14-B5727908BCB2}" srcId="{44D2D7CF-E4FE-404B-9FD1-D5A730748B66}" destId="{EEAD1A96-7F9F-4CEA-A5E6-D35F3BCA2D6F}" srcOrd="1" destOrd="0" parTransId="{22828335-9239-4DC0-80E1-A474DDAC03B1}" sibTransId="{84D2756D-2A7E-4424-82C8-B393CB03F6E2}"/>
    <dgm:cxn modelId="{2E60D88D-8E84-4CCC-9ED1-D654A6E5563D}" srcId="{3DAB3D5C-9440-4D1B-8B97-8D04D5F58F70}" destId="{10F8FB0A-2282-47B2-B3A5-18767FE04E3C}" srcOrd="1" destOrd="0" parTransId="{4396A582-AB86-4945-943C-424AC1224E01}" sibTransId="{49048070-D15D-489E-8D60-0BC5E9AF8E93}"/>
    <dgm:cxn modelId="{3D285481-C657-456B-830F-FF1A8B52178D}" type="presOf" srcId="{CAAA1792-1CD5-4AB4-8BD6-A81A7D16457F}" destId="{583A9D57-BDA1-41C9-A169-A997B802F70B}" srcOrd="0" destOrd="0" presId="urn:microsoft.com/office/officeart/2005/8/layout/hierarchy5"/>
    <dgm:cxn modelId="{404FD81D-CE52-4E1E-8C6F-EE36E778AD0B}" type="presOf" srcId="{4396A582-AB86-4945-943C-424AC1224E01}" destId="{3DC238DB-D02E-456B-B7F4-9539806DDAF2}" srcOrd="1" destOrd="0" presId="urn:microsoft.com/office/officeart/2005/8/layout/hierarchy5"/>
    <dgm:cxn modelId="{58703A9B-24BC-4806-9555-4AF5FBBD6E73}" type="presOf" srcId="{22828335-9239-4DC0-80E1-A474DDAC03B1}" destId="{BCDC47EA-F8FD-43B4-BD56-E4BF23353097}" srcOrd="0" destOrd="0" presId="urn:microsoft.com/office/officeart/2005/8/layout/hierarchy5"/>
    <dgm:cxn modelId="{0F965603-9B5E-44E2-AE8E-94A5ACF1635A}" type="presOf" srcId="{EEAD1A96-7F9F-4CEA-A5E6-D35F3BCA2D6F}" destId="{3C0CF21A-2D01-4F76-AAE5-EFECB090E4C8}" srcOrd="0" destOrd="0" presId="urn:microsoft.com/office/officeart/2005/8/layout/hierarchy5"/>
    <dgm:cxn modelId="{CFAD70BF-1A65-49FE-A82B-02DA46B9F525}" type="presOf" srcId="{AA8F87C5-D92E-4104-9F8F-B2E5A6B57BFF}" destId="{5FF3C9FB-DE19-4F3E-AD5C-053AD0B9980B}" srcOrd="0" destOrd="0" presId="urn:microsoft.com/office/officeart/2005/8/layout/hierarchy5"/>
    <dgm:cxn modelId="{EC9451EE-AC00-4368-8010-56F72DC7B987}" srcId="{44D2D7CF-E4FE-404B-9FD1-D5A730748B66}" destId="{8F05F8AB-83FD-41B5-9B31-2FAAE42DE8EE}" srcOrd="0" destOrd="0" parTransId="{0333759B-2D0F-4DDB-A222-7B79E3D3304F}" sibTransId="{82F67970-EE01-47C2-BC2E-D746247FD0E0}"/>
    <dgm:cxn modelId="{ABABFD1C-24C0-4C89-9431-11242E7346E2}" srcId="{3DAB3D5C-9440-4D1B-8B97-8D04D5F58F70}" destId="{44D2D7CF-E4FE-404B-9FD1-D5A730748B66}" srcOrd="0" destOrd="0" parTransId="{CAAA1792-1CD5-4AB4-8BD6-A81A7D16457F}" sibTransId="{F1C78171-4891-4636-82E4-B8102BCFD598}"/>
    <dgm:cxn modelId="{49988641-6EE7-4ACA-84A4-F218899C982A}" type="presParOf" srcId="{45F9C7C3-FFDD-4A0F-952B-C3200E5FDF95}" destId="{46E4FE76-73BD-48C2-9579-1221ADD6527F}" srcOrd="0" destOrd="0" presId="urn:microsoft.com/office/officeart/2005/8/layout/hierarchy5"/>
    <dgm:cxn modelId="{89273C59-27C8-4DB6-A5C1-2376339BAB12}" type="presParOf" srcId="{46E4FE76-73BD-48C2-9579-1221ADD6527F}" destId="{E07D3918-59CD-4274-AEF7-0325EE93F36E}" srcOrd="0" destOrd="0" presId="urn:microsoft.com/office/officeart/2005/8/layout/hierarchy5"/>
    <dgm:cxn modelId="{3F0A9EE3-8D19-4257-8B17-BBCD0C22C613}" type="presParOf" srcId="{46E4FE76-73BD-48C2-9579-1221ADD6527F}" destId="{EBA38E90-7D64-45D5-8FF3-FD93A454B97E}" srcOrd="1" destOrd="0" presId="urn:microsoft.com/office/officeart/2005/8/layout/hierarchy5"/>
    <dgm:cxn modelId="{1F672071-D203-44AC-9A8E-127786C96085}" type="presParOf" srcId="{EBA38E90-7D64-45D5-8FF3-FD93A454B97E}" destId="{47AFB119-6032-4CF9-AF2B-29335FD1C2EA}" srcOrd="0" destOrd="0" presId="urn:microsoft.com/office/officeart/2005/8/layout/hierarchy5"/>
    <dgm:cxn modelId="{F48894B1-6D91-4418-A2E4-E560E5742F47}" type="presParOf" srcId="{47AFB119-6032-4CF9-AF2B-29335FD1C2EA}" destId="{D61B4AB1-F737-4E60-8B39-C3ED85AB7BFA}" srcOrd="0" destOrd="0" presId="urn:microsoft.com/office/officeart/2005/8/layout/hierarchy5"/>
    <dgm:cxn modelId="{D80C4A60-FD74-44B5-BFAD-3FA5E68F37E5}" type="presParOf" srcId="{47AFB119-6032-4CF9-AF2B-29335FD1C2EA}" destId="{F631FD9B-8B6A-47B2-BC30-63658BEBBFC3}" srcOrd="1" destOrd="0" presId="urn:microsoft.com/office/officeart/2005/8/layout/hierarchy5"/>
    <dgm:cxn modelId="{8D041F98-2229-47B4-9C04-61E57C1A3F57}" type="presParOf" srcId="{F631FD9B-8B6A-47B2-BC30-63658BEBBFC3}" destId="{583A9D57-BDA1-41C9-A169-A997B802F70B}" srcOrd="0" destOrd="0" presId="urn:microsoft.com/office/officeart/2005/8/layout/hierarchy5"/>
    <dgm:cxn modelId="{CD9BCA2D-4B71-4A1E-922E-151A65EACA96}" type="presParOf" srcId="{583A9D57-BDA1-41C9-A169-A997B802F70B}" destId="{B3A80831-1A5C-45B6-B9BA-9B58173C730C}" srcOrd="0" destOrd="0" presId="urn:microsoft.com/office/officeart/2005/8/layout/hierarchy5"/>
    <dgm:cxn modelId="{7F3D00E4-D304-4A06-9D26-C2C4F7D2097F}" type="presParOf" srcId="{F631FD9B-8B6A-47B2-BC30-63658BEBBFC3}" destId="{374AB938-0825-4C51-8916-B38F8596D31A}" srcOrd="1" destOrd="0" presId="urn:microsoft.com/office/officeart/2005/8/layout/hierarchy5"/>
    <dgm:cxn modelId="{FD844E3B-366A-428A-AE4A-815D0FBA73BB}" type="presParOf" srcId="{374AB938-0825-4C51-8916-B38F8596D31A}" destId="{FF7C4CE6-A16F-4446-890F-980861E94930}" srcOrd="0" destOrd="0" presId="urn:microsoft.com/office/officeart/2005/8/layout/hierarchy5"/>
    <dgm:cxn modelId="{FAA4DE69-4E9E-4850-AE4D-1299E1173604}" type="presParOf" srcId="{374AB938-0825-4C51-8916-B38F8596D31A}" destId="{E1488B97-8DBC-4D29-8D43-873BB2799AB5}" srcOrd="1" destOrd="0" presId="urn:microsoft.com/office/officeart/2005/8/layout/hierarchy5"/>
    <dgm:cxn modelId="{874FD20C-5890-4EBB-8982-E79C95305644}" type="presParOf" srcId="{E1488B97-8DBC-4D29-8D43-873BB2799AB5}" destId="{0657E40B-CE35-425D-8F1C-A64F559E0527}" srcOrd="0" destOrd="0" presId="urn:microsoft.com/office/officeart/2005/8/layout/hierarchy5"/>
    <dgm:cxn modelId="{0E819CA1-8E62-4CAF-B1DA-AAE2BF5CD1BF}" type="presParOf" srcId="{0657E40B-CE35-425D-8F1C-A64F559E0527}" destId="{A231625C-DB6B-4B44-9AA3-706E9891C46F}" srcOrd="0" destOrd="0" presId="urn:microsoft.com/office/officeart/2005/8/layout/hierarchy5"/>
    <dgm:cxn modelId="{5D8204B4-6D0B-40B5-B6D2-57166B83CBAA}" type="presParOf" srcId="{E1488B97-8DBC-4D29-8D43-873BB2799AB5}" destId="{EDCA1383-BE20-4CBE-A79F-7F07C58E12EE}" srcOrd="1" destOrd="0" presId="urn:microsoft.com/office/officeart/2005/8/layout/hierarchy5"/>
    <dgm:cxn modelId="{9A128DF1-9DE9-4759-BF11-2FB705E5DE7B}" type="presParOf" srcId="{EDCA1383-BE20-4CBE-A79F-7F07C58E12EE}" destId="{9A06FF54-8DA8-4A18-B6EF-683E195A475D}" srcOrd="0" destOrd="0" presId="urn:microsoft.com/office/officeart/2005/8/layout/hierarchy5"/>
    <dgm:cxn modelId="{2736AE55-A529-4419-856D-BE4617EAFED2}" type="presParOf" srcId="{EDCA1383-BE20-4CBE-A79F-7F07C58E12EE}" destId="{B70DCC73-BFA3-4707-A3A5-CECA01D0D120}" srcOrd="1" destOrd="0" presId="urn:microsoft.com/office/officeart/2005/8/layout/hierarchy5"/>
    <dgm:cxn modelId="{EB74D63D-4832-4DB3-8FDD-5D7FD632D329}" type="presParOf" srcId="{E1488B97-8DBC-4D29-8D43-873BB2799AB5}" destId="{BCDC47EA-F8FD-43B4-BD56-E4BF23353097}" srcOrd="2" destOrd="0" presId="urn:microsoft.com/office/officeart/2005/8/layout/hierarchy5"/>
    <dgm:cxn modelId="{DBFE06E8-D655-4FFD-9538-88BB7A4CBF16}" type="presParOf" srcId="{BCDC47EA-F8FD-43B4-BD56-E4BF23353097}" destId="{F759876B-C78A-441C-A85A-7A4E7C0253F3}" srcOrd="0" destOrd="0" presId="urn:microsoft.com/office/officeart/2005/8/layout/hierarchy5"/>
    <dgm:cxn modelId="{E4658240-7E67-4CFF-9528-D38876932F4F}" type="presParOf" srcId="{E1488B97-8DBC-4D29-8D43-873BB2799AB5}" destId="{FFE71C1F-1DBF-4EC0-B93A-39CBCDC7C05D}" srcOrd="3" destOrd="0" presId="urn:microsoft.com/office/officeart/2005/8/layout/hierarchy5"/>
    <dgm:cxn modelId="{A4C620A5-FC54-40BF-A218-8392E65F1955}" type="presParOf" srcId="{FFE71C1F-1DBF-4EC0-B93A-39CBCDC7C05D}" destId="{3C0CF21A-2D01-4F76-AAE5-EFECB090E4C8}" srcOrd="0" destOrd="0" presId="urn:microsoft.com/office/officeart/2005/8/layout/hierarchy5"/>
    <dgm:cxn modelId="{8B1B4267-B4C3-4B3A-8FBA-AB1A97874583}" type="presParOf" srcId="{FFE71C1F-1DBF-4EC0-B93A-39CBCDC7C05D}" destId="{AABAAD8A-91DE-494E-9C84-7EA34B3617E9}" srcOrd="1" destOrd="0" presId="urn:microsoft.com/office/officeart/2005/8/layout/hierarchy5"/>
    <dgm:cxn modelId="{7D8DA0F4-549C-4B5B-9269-BBC932161A0A}" type="presParOf" srcId="{F631FD9B-8B6A-47B2-BC30-63658BEBBFC3}" destId="{003D529A-6534-47E3-B1C6-830EF3014D00}" srcOrd="2" destOrd="0" presId="urn:microsoft.com/office/officeart/2005/8/layout/hierarchy5"/>
    <dgm:cxn modelId="{8899221D-63A7-483B-9568-5BBD727D9513}" type="presParOf" srcId="{003D529A-6534-47E3-B1C6-830EF3014D00}" destId="{3DC238DB-D02E-456B-B7F4-9539806DDAF2}" srcOrd="0" destOrd="0" presId="urn:microsoft.com/office/officeart/2005/8/layout/hierarchy5"/>
    <dgm:cxn modelId="{616C9F3F-ABAF-4F8D-AA05-085877863C4B}" type="presParOf" srcId="{F631FD9B-8B6A-47B2-BC30-63658BEBBFC3}" destId="{2CD164AF-B91E-47A6-B83A-9C07FFBA4144}" srcOrd="3" destOrd="0" presId="urn:microsoft.com/office/officeart/2005/8/layout/hierarchy5"/>
    <dgm:cxn modelId="{D052AF47-F192-49DF-9B48-26D14640DAD2}" type="presParOf" srcId="{2CD164AF-B91E-47A6-B83A-9C07FFBA4144}" destId="{06104C91-2201-4ED2-B413-BC3E39AD59AB}" srcOrd="0" destOrd="0" presId="urn:microsoft.com/office/officeart/2005/8/layout/hierarchy5"/>
    <dgm:cxn modelId="{5A6E84E5-822E-4B48-889F-EDCCEBED63B9}" type="presParOf" srcId="{2CD164AF-B91E-47A6-B83A-9C07FFBA4144}" destId="{7B23EC26-9158-4D89-98A7-F12D738660D8}" srcOrd="1" destOrd="0" presId="urn:microsoft.com/office/officeart/2005/8/layout/hierarchy5"/>
    <dgm:cxn modelId="{F161E79E-8DC3-4527-AC4E-E8E6777EF1DA}" type="presParOf" srcId="{7B23EC26-9158-4D89-98A7-F12D738660D8}" destId="{D18FB3DD-566C-4827-BD76-32BCCEDA5B19}" srcOrd="0" destOrd="0" presId="urn:microsoft.com/office/officeart/2005/8/layout/hierarchy5"/>
    <dgm:cxn modelId="{3E22C140-970E-4280-BDBF-3412DEE0AF90}" type="presParOf" srcId="{D18FB3DD-566C-4827-BD76-32BCCEDA5B19}" destId="{06AE2F43-1F27-4A16-9172-E89268886AA2}" srcOrd="0" destOrd="0" presId="urn:microsoft.com/office/officeart/2005/8/layout/hierarchy5"/>
    <dgm:cxn modelId="{FA6FB29E-AE69-4785-BDFE-1E053D3A0DEF}" type="presParOf" srcId="{7B23EC26-9158-4D89-98A7-F12D738660D8}" destId="{E23057D8-FC81-49D3-8ADF-1086889B7E46}" srcOrd="1" destOrd="0" presId="urn:microsoft.com/office/officeart/2005/8/layout/hierarchy5"/>
    <dgm:cxn modelId="{144A0755-57C5-412F-A454-F89ECCF051AB}" type="presParOf" srcId="{E23057D8-FC81-49D3-8ADF-1086889B7E46}" destId="{4776E4D5-FA54-4346-B590-01D083ABA26C}" srcOrd="0" destOrd="0" presId="urn:microsoft.com/office/officeart/2005/8/layout/hierarchy5"/>
    <dgm:cxn modelId="{F25BCBF8-16A4-4BAF-AE6F-93E1924C2730}" type="presParOf" srcId="{E23057D8-FC81-49D3-8ADF-1086889B7E46}" destId="{D7BD9699-B013-45A0-83A7-2C2426A2CED9}" srcOrd="1" destOrd="0" presId="urn:microsoft.com/office/officeart/2005/8/layout/hierarchy5"/>
    <dgm:cxn modelId="{9B154A0A-1544-4DDF-8348-71AB4EDE84FB}" type="presParOf" srcId="{45F9C7C3-FFDD-4A0F-952B-C3200E5FDF95}" destId="{8152D52A-F315-4B6B-9B8D-639C3EAA7050}" srcOrd="1" destOrd="0" presId="urn:microsoft.com/office/officeart/2005/8/layout/hierarchy5"/>
    <dgm:cxn modelId="{7EF503B7-9F9A-420E-8D57-36C858081D05}" type="presParOf" srcId="{8152D52A-F315-4B6B-9B8D-639C3EAA7050}" destId="{EEFE1F6A-A7EE-4CFB-B6FE-590772D5D180}" srcOrd="0" destOrd="0" presId="urn:microsoft.com/office/officeart/2005/8/layout/hierarchy5"/>
    <dgm:cxn modelId="{085806E8-9D8C-4A87-B515-4571595815C3}" type="presParOf" srcId="{EEFE1F6A-A7EE-4CFB-B6FE-590772D5D180}" destId="{F3546F54-C4C6-4877-8A30-EB1045FA3887}" srcOrd="0" destOrd="0" presId="urn:microsoft.com/office/officeart/2005/8/layout/hierarchy5"/>
    <dgm:cxn modelId="{5C8F1BFA-F50F-4E02-91AB-38D400242615}" type="presParOf" srcId="{EEFE1F6A-A7EE-4CFB-B6FE-590772D5D180}" destId="{FCFBA1BC-D065-4ACA-9AD2-B93E2C868789}" srcOrd="1" destOrd="0" presId="urn:microsoft.com/office/officeart/2005/8/layout/hierarchy5"/>
    <dgm:cxn modelId="{16D1C88A-B9EE-408A-BD55-870CC6D72B6E}" type="presParOf" srcId="{8152D52A-F315-4B6B-9B8D-639C3EAA7050}" destId="{828C370C-9273-487B-BC76-E2645DA56CE6}" srcOrd="1" destOrd="0" presId="urn:microsoft.com/office/officeart/2005/8/layout/hierarchy5"/>
    <dgm:cxn modelId="{2AA55DAF-6765-4683-9267-0C2735479884}" type="presParOf" srcId="{828C370C-9273-487B-BC76-E2645DA56CE6}" destId="{8F27F2E9-D8ED-46DB-93D2-58306E7C675C}" srcOrd="0" destOrd="0" presId="urn:microsoft.com/office/officeart/2005/8/layout/hierarchy5"/>
    <dgm:cxn modelId="{B0E46E14-1AD6-49AB-A59B-7F954273DFCD}" type="presParOf" srcId="{8152D52A-F315-4B6B-9B8D-639C3EAA7050}" destId="{305924DA-ABA5-4272-A2FF-280D9D528DBE}" srcOrd="2" destOrd="0" presId="urn:microsoft.com/office/officeart/2005/8/layout/hierarchy5"/>
    <dgm:cxn modelId="{8C6A4F7C-FAEB-42B5-A920-30E85AE3905B}" type="presParOf" srcId="{305924DA-ABA5-4272-A2FF-280D9D528DBE}" destId="{D5D70377-815C-4D5B-AC39-1E8DA3F6BF31}" srcOrd="0" destOrd="0" presId="urn:microsoft.com/office/officeart/2005/8/layout/hierarchy5"/>
    <dgm:cxn modelId="{05523215-7A09-4480-BDDE-609E85A8B50C}" type="presParOf" srcId="{305924DA-ABA5-4272-A2FF-280D9D528DBE}" destId="{04DD8749-AB8F-4ADE-A8D2-7E37A40A51A9}" srcOrd="1" destOrd="0" presId="urn:microsoft.com/office/officeart/2005/8/layout/hierarchy5"/>
    <dgm:cxn modelId="{2E1466A1-3440-4E2B-AF9E-FF155B896190}" type="presParOf" srcId="{8152D52A-F315-4B6B-9B8D-639C3EAA7050}" destId="{8A3712DE-D9BE-4713-AE3E-6FDBA019C84D}" srcOrd="3" destOrd="0" presId="urn:microsoft.com/office/officeart/2005/8/layout/hierarchy5"/>
    <dgm:cxn modelId="{80D3035D-4B91-4DD1-856F-8F2964CEA017}" type="presParOf" srcId="{8A3712DE-D9BE-4713-AE3E-6FDBA019C84D}" destId="{172255AF-8BDC-453C-80AA-E9CD8B7A4F86}" srcOrd="0" destOrd="0" presId="urn:microsoft.com/office/officeart/2005/8/layout/hierarchy5"/>
    <dgm:cxn modelId="{9B312B0C-0559-4FE8-BE96-8C02EBEFE303}" type="presParOf" srcId="{8152D52A-F315-4B6B-9B8D-639C3EAA7050}" destId="{EBFD2083-4B2B-4A61-8C2C-C81948563B81}" srcOrd="4" destOrd="0" presId="urn:microsoft.com/office/officeart/2005/8/layout/hierarchy5"/>
    <dgm:cxn modelId="{9B7C1E2A-B88B-43C7-A4C6-C37D025349A4}" type="presParOf" srcId="{EBFD2083-4B2B-4A61-8C2C-C81948563B81}" destId="{5FF3C9FB-DE19-4F3E-AD5C-053AD0B9980B}" srcOrd="0" destOrd="0" presId="urn:microsoft.com/office/officeart/2005/8/layout/hierarchy5"/>
    <dgm:cxn modelId="{DA494422-3CC1-4A7D-BB10-67506E5570DE}" type="presParOf" srcId="{EBFD2083-4B2B-4A61-8C2C-C81948563B81}" destId="{6F116201-E932-4FA5-820D-9A4CFF8B158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069DF-CE46-4964-81E0-86B1D5DD3981}">
      <dsp:nvSpPr>
        <dsp:cNvPr id="0" name=""/>
        <dsp:cNvSpPr/>
      </dsp:nvSpPr>
      <dsp:spPr>
        <a:xfrm rot="5400000">
          <a:off x="6593406" y="-2301845"/>
          <a:ext cx="2055062" cy="71726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bg1">
                  <a:lumMod val="25000"/>
                </a:schemeClr>
              </a:solidFill>
              <a:latin typeface="Open Sans Bold"/>
            </a:rPr>
            <a:t>Issued by an organization, embedded with metadata including the achievement assessed and evidence of achievement</a:t>
          </a:r>
          <a:endParaRPr lang="en-US" sz="3200" kern="1200" dirty="0" smtClean="0">
            <a:solidFill>
              <a:srgbClr val="B5B5B5"/>
            </a:solidFill>
            <a:latin typeface="Open Sans Bold"/>
          </a:endParaRPr>
        </a:p>
      </dsp:txBody>
      <dsp:txXfrm rot="-5400000">
        <a:off x="4034614" y="357267"/>
        <a:ext cx="7072327" cy="1854422"/>
      </dsp:txXfrm>
    </dsp:sp>
    <dsp:sp modelId="{3D38E641-88D0-4DF5-9784-F19C420438B4}">
      <dsp:nvSpPr>
        <dsp:cNvPr id="0" name=""/>
        <dsp:cNvSpPr/>
      </dsp:nvSpPr>
      <dsp:spPr>
        <a:xfrm>
          <a:off x="0" y="64"/>
          <a:ext cx="4034613" cy="25688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i="1" kern="1200" dirty="0" smtClean="0">
              <a:solidFill>
                <a:schemeClr val="bg1">
                  <a:lumMod val="25000"/>
                </a:schemeClr>
              </a:solidFill>
              <a:latin typeface="Open Sans Bold"/>
            </a:rPr>
            <a:t>Digital Badge</a:t>
          </a:r>
          <a:endParaRPr lang="en-US" sz="4600" kern="1200" dirty="0"/>
        </a:p>
      </dsp:txBody>
      <dsp:txXfrm>
        <a:off x="125400" y="125464"/>
        <a:ext cx="3783813" cy="2318027"/>
      </dsp:txXfrm>
    </dsp:sp>
    <dsp:sp modelId="{70189CB2-02AB-467A-B7E2-4D2BF41E01A5}">
      <dsp:nvSpPr>
        <dsp:cNvPr id="0" name=""/>
        <dsp:cNvSpPr/>
      </dsp:nvSpPr>
      <dsp:spPr>
        <a:xfrm rot="5400000">
          <a:off x="6593406" y="395423"/>
          <a:ext cx="2055062" cy="71726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bg1">
                  <a:lumMod val="25000"/>
                </a:schemeClr>
              </a:solidFill>
              <a:latin typeface="Open Sans Bold"/>
            </a:rPr>
            <a:t>Digital badge that recognizes demonstration of a competency based on evidence assessed and validated by issuing organization</a:t>
          </a:r>
          <a:endParaRPr lang="en-US" sz="3200" kern="1200" dirty="0"/>
        </a:p>
      </dsp:txBody>
      <dsp:txXfrm rot="-5400000">
        <a:off x="4034614" y="3054535"/>
        <a:ext cx="7072327" cy="1854422"/>
      </dsp:txXfrm>
    </dsp:sp>
    <dsp:sp modelId="{D76D6600-9CE7-4F55-8E8D-2F2C44CACF06}">
      <dsp:nvSpPr>
        <dsp:cNvPr id="0" name=""/>
        <dsp:cNvSpPr/>
      </dsp:nvSpPr>
      <dsp:spPr>
        <a:xfrm>
          <a:off x="0" y="2697333"/>
          <a:ext cx="4034613" cy="25688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i="1" kern="1200" dirty="0" smtClean="0">
              <a:solidFill>
                <a:schemeClr val="bg1">
                  <a:lumMod val="25000"/>
                </a:schemeClr>
              </a:solidFill>
              <a:latin typeface="Open Sans Bold"/>
            </a:rPr>
            <a:t>Competency Based Micro Credential</a:t>
          </a:r>
          <a:endParaRPr lang="en-US" sz="4600" kern="1200" dirty="0"/>
        </a:p>
      </dsp:txBody>
      <dsp:txXfrm>
        <a:off x="125400" y="2822733"/>
        <a:ext cx="3783813" cy="2318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A3B11-F876-4677-8B00-68CF653D7D20}">
      <dsp:nvSpPr>
        <dsp:cNvPr id="0" name=""/>
        <dsp:cNvSpPr/>
      </dsp:nvSpPr>
      <dsp:spPr>
        <a:xfrm>
          <a:off x="6" y="0"/>
          <a:ext cx="12058637" cy="60526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ABF5D-288D-46B9-885E-4C3D223B6E4A}">
      <dsp:nvSpPr>
        <dsp:cNvPr id="0" name=""/>
        <dsp:cNvSpPr/>
      </dsp:nvSpPr>
      <dsp:spPr>
        <a:xfrm>
          <a:off x="1836328" y="4053045"/>
          <a:ext cx="222736" cy="222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B27DC-CD6F-4068-8892-8DEE21B346BE}">
      <dsp:nvSpPr>
        <dsp:cNvPr id="0" name=""/>
        <dsp:cNvSpPr/>
      </dsp:nvSpPr>
      <dsp:spPr>
        <a:xfrm>
          <a:off x="1976260" y="4307288"/>
          <a:ext cx="1655993" cy="144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23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Courses</a:t>
          </a:r>
          <a:endParaRPr lang="en-US" sz="2700" kern="1200" dirty="0"/>
        </a:p>
      </dsp:txBody>
      <dsp:txXfrm>
        <a:off x="1976260" y="4307288"/>
        <a:ext cx="1655993" cy="1440520"/>
      </dsp:txXfrm>
    </dsp:sp>
    <dsp:sp modelId="{91BBCB2B-765A-4C27-8713-A685582E90B4}">
      <dsp:nvSpPr>
        <dsp:cNvPr id="0" name=""/>
        <dsp:cNvSpPr/>
      </dsp:nvSpPr>
      <dsp:spPr>
        <a:xfrm>
          <a:off x="3714807" y="3092883"/>
          <a:ext cx="387366" cy="387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326BD-1AC3-4698-8F02-5673987BE30B}">
      <dsp:nvSpPr>
        <dsp:cNvPr id="0" name=""/>
        <dsp:cNvSpPr/>
      </dsp:nvSpPr>
      <dsp:spPr>
        <a:xfrm>
          <a:off x="3984713" y="3503714"/>
          <a:ext cx="2033676" cy="1939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258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Badges</a:t>
          </a:r>
          <a:endParaRPr lang="en-US" sz="2700" kern="1200" dirty="0"/>
        </a:p>
      </dsp:txBody>
      <dsp:txXfrm>
        <a:off x="3984713" y="3503714"/>
        <a:ext cx="2033676" cy="1939299"/>
      </dsp:txXfrm>
    </dsp:sp>
    <dsp:sp modelId="{3D56A315-DBF9-4726-95EA-0A30F8800C09}">
      <dsp:nvSpPr>
        <dsp:cNvPr id="0" name=""/>
        <dsp:cNvSpPr/>
      </dsp:nvSpPr>
      <dsp:spPr>
        <a:xfrm>
          <a:off x="5724273" y="2055466"/>
          <a:ext cx="513261" cy="513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47E0-3656-4A52-8D08-FAE30DDA44E5}">
      <dsp:nvSpPr>
        <dsp:cNvPr id="0" name=""/>
        <dsp:cNvSpPr/>
      </dsp:nvSpPr>
      <dsp:spPr>
        <a:xfrm>
          <a:off x="5980904" y="2312096"/>
          <a:ext cx="2033676" cy="374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966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Certificates</a:t>
          </a:r>
          <a:endParaRPr lang="en-US" sz="2700" kern="1200" dirty="0"/>
        </a:p>
      </dsp:txBody>
      <dsp:txXfrm>
        <a:off x="5980904" y="2312096"/>
        <a:ext cx="2033676" cy="3740512"/>
      </dsp:txXfrm>
    </dsp:sp>
    <dsp:sp modelId="{41F552D0-7C24-48DD-A136-1885D4419F1B}">
      <dsp:nvSpPr>
        <dsp:cNvPr id="0" name=""/>
        <dsp:cNvSpPr/>
      </dsp:nvSpPr>
      <dsp:spPr>
        <a:xfrm>
          <a:off x="7912896" y="1369100"/>
          <a:ext cx="687576" cy="6875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B3B5C-561C-4115-B0F2-03B0A16D9957}">
      <dsp:nvSpPr>
        <dsp:cNvPr id="0" name=""/>
        <dsp:cNvSpPr/>
      </dsp:nvSpPr>
      <dsp:spPr>
        <a:xfrm>
          <a:off x="8256685" y="1712888"/>
          <a:ext cx="2033676" cy="433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332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Degrees</a:t>
          </a:r>
          <a:endParaRPr lang="en-US" sz="2700" kern="1200" dirty="0"/>
        </a:p>
      </dsp:txBody>
      <dsp:txXfrm>
        <a:off x="8256685" y="1712888"/>
        <a:ext cx="2033676" cy="4339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E5C38-A81A-4F8E-874B-30801A981041}">
      <dsp:nvSpPr>
        <dsp:cNvPr id="0" name=""/>
        <dsp:cNvSpPr/>
      </dsp:nvSpPr>
      <dsp:spPr>
        <a:xfrm>
          <a:off x="3796743" y="274930"/>
          <a:ext cx="5456307" cy="189490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F7C17-10DA-4392-8571-FA132CDD2E58}">
      <dsp:nvSpPr>
        <dsp:cNvPr id="0" name=""/>
        <dsp:cNvSpPr/>
      </dsp:nvSpPr>
      <dsp:spPr>
        <a:xfrm>
          <a:off x="6004644" y="4914906"/>
          <a:ext cx="1057423" cy="67675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17195-2C6D-43BB-9FAD-B08AF2C89BA4}">
      <dsp:nvSpPr>
        <dsp:cNvPr id="0" name=""/>
        <dsp:cNvSpPr/>
      </dsp:nvSpPr>
      <dsp:spPr>
        <a:xfrm>
          <a:off x="3995539" y="5456307"/>
          <a:ext cx="5075634" cy="1268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chemeClr val="bg1"/>
              </a:solidFill>
            </a:rPr>
            <a:t>University of Edinburgh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3995539" y="5456307"/>
        <a:ext cx="5075634" cy="1268908"/>
      </dsp:txXfrm>
    </dsp:sp>
    <dsp:sp modelId="{DFBA59D3-940B-41DF-A263-12F268B77A3B}">
      <dsp:nvSpPr>
        <dsp:cNvPr id="0" name=""/>
        <dsp:cNvSpPr/>
      </dsp:nvSpPr>
      <dsp:spPr>
        <a:xfrm>
          <a:off x="5780470" y="2316181"/>
          <a:ext cx="1903363" cy="1903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Full Masters</a:t>
          </a:r>
          <a:endParaRPr lang="en-US" sz="2400" kern="1200" dirty="0"/>
        </a:p>
      </dsp:txBody>
      <dsp:txXfrm>
        <a:off x="6059211" y="2594922"/>
        <a:ext cx="1345881" cy="1345881"/>
      </dsp:txXfrm>
    </dsp:sp>
    <dsp:sp modelId="{5EDC5F75-47B8-4160-95FD-A24B6D5B96FA}">
      <dsp:nvSpPr>
        <dsp:cNvPr id="0" name=""/>
        <dsp:cNvSpPr/>
      </dsp:nvSpPr>
      <dsp:spPr>
        <a:xfrm>
          <a:off x="4332800" y="723956"/>
          <a:ext cx="1903363" cy="190336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Micro Masters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(1500 – Low Cost)</a:t>
          </a:r>
          <a:endParaRPr lang="en-US" sz="1900" kern="1200" dirty="0"/>
        </a:p>
      </dsp:txBody>
      <dsp:txXfrm>
        <a:off x="4611541" y="1002697"/>
        <a:ext cx="1345881" cy="1345881"/>
      </dsp:txXfrm>
    </dsp:sp>
    <dsp:sp modelId="{07CCCBA1-2F66-4A1E-8BFF-171F78CD3434}">
      <dsp:nvSpPr>
        <dsp:cNvPr id="0" name=""/>
        <dsp:cNvSpPr/>
      </dsp:nvSpPr>
      <dsp:spPr>
        <a:xfrm>
          <a:off x="6299873" y="28034"/>
          <a:ext cx="1903363" cy="190336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MOOCS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(50K – Free)</a:t>
          </a:r>
          <a:endParaRPr lang="en-US" sz="1900" kern="1200" dirty="0"/>
        </a:p>
      </dsp:txBody>
      <dsp:txXfrm>
        <a:off x="6578614" y="306775"/>
        <a:ext cx="1345881" cy="1345881"/>
      </dsp:txXfrm>
    </dsp:sp>
    <dsp:sp modelId="{55226DCF-E6BF-472D-B919-40E6064CD0BF}">
      <dsp:nvSpPr>
        <dsp:cNvPr id="0" name=""/>
        <dsp:cNvSpPr/>
      </dsp:nvSpPr>
      <dsp:spPr>
        <a:xfrm>
          <a:off x="3565404" y="27990"/>
          <a:ext cx="5921573" cy="47372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AD2FD-2910-48E4-86EA-96E37006600F}">
      <dsp:nvSpPr>
        <dsp:cNvPr id="0" name=""/>
        <dsp:cNvSpPr/>
      </dsp:nvSpPr>
      <dsp:spPr>
        <a:xfrm>
          <a:off x="310771" y="65"/>
          <a:ext cx="11112127" cy="263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Badges are digital assets used to communicate a </a:t>
          </a:r>
          <a:r>
            <a:rPr lang="en-US" sz="3000" b="1" kern="1200" dirty="0" smtClean="0"/>
            <a:t>learning achievement or credential</a:t>
          </a:r>
          <a:r>
            <a:rPr lang="en-US" sz="3000" kern="1200" dirty="0" smtClean="0"/>
            <a:t>. They link to metadata that provides context and verification. They can be shared across the Internet for maximum visibility and recognition.</a:t>
          </a:r>
          <a:endParaRPr lang="en-US" sz="3000" kern="1200" dirty="0"/>
        </a:p>
      </dsp:txBody>
      <dsp:txXfrm>
        <a:off x="310771" y="65"/>
        <a:ext cx="11112127" cy="2632936"/>
      </dsp:txXfrm>
    </dsp:sp>
    <dsp:sp modelId="{91AAD786-A617-4DA2-BA8A-709A2A1DA5D7}">
      <dsp:nvSpPr>
        <dsp:cNvPr id="0" name=""/>
        <dsp:cNvSpPr/>
      </dsp:nvSpPr>
      <dsp:spPr>
        <a:xfrm>
          <a:off x="318497" y="2764649"/>
          <a:ext cx="11096676" cy="26329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Badges are a standard to </a:t>
          </a:r>
          <a:r>
            <a:rPr lang="en-US" sz="3000" b="1" kern="1200" dirty="0" smtClean="0"/>
            <a:t>recognize and verify learning</a:t>
          </a:r>
          <a:r>
            <a:rPr lang="en-US" sz="3000" kern="1200" dirty="0" smtClean="0"/>
            <a:t>. A badge communicates three things about the earner and their achievement: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rPr>
            <a:t>Who did something?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rPr>
            <a:t>What did they do?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rPr>
            <a:t>Who says they did it?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18497" y="2764649"/>
        <a:ext cx="11096676" cy="2632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F9A7-E6CF-4F8B-86E9-04CF60DDA209}">
      <dsp:nvSpPr>
        <dsp:cNvPr id="0" name=""/>
        <dsp:cNvSpPr/>
      </dsp:nvSpPr>
      <dsp:spPr>
        <a:xfrm>
          <a:off x="1004170" y="341"/>
          <a:ext cx="3501112" cy="2100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Recognizable</a:t>
          </a:r>
          <a:endParaRPr lang="en-US" sz="4100" kern="1200" dirty="0"/>
        </a:p>
      </dsp:txBody>
      <dsp:txXfrm>
        <a:off x="1004170" y="341"/>
        <a:ext cx="3501112" cy="2100667"/>
      </dsp:txXfrm>
    </dsp:sp>
    <dsp:sp modelId="{B2A66924-C6BD-4606-96E0-EA934D99A9C5}">
      <dsp:nvSpPr>
        <dsp:cNvPr id="0" name=""/>
        <dsp:cNvSpPr/>
      </dsp:nvSpPr>
      <dsp:spPr>
        <a:xfrm>
          <a:off x="4855394" y="341"/>
          <a:ext cx="3501112" cy="2100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No explanation needed</a:t>
          </a:r>
          <a:endParaRPr lang="en-US" sz="4100" kern="1200" dirty="0" smtClean="0"/>
        </a:p>
      </dsp:txBody>
      <dsp:txXfrm>
        <a:off x="4855394" y="341"/>
        <a:ext cx="3501112" cy="2100667"/>
      </dsp:txXfrm>
    </dsp:sp>
    <dsp:sp modelId="{501FCC26-57F6-496A-A890-F11C15EF755C}">
      <dsp:nvSpPr>
        <dsp:cNvPr id="0" name=""/>
        <dsp:cNvSpPr/>
      </dsp:nvSpPr>
      <dsp:spPr>
        <a:xfrm>
          <a:off x="1004170" y="2451120"/>
          <a:ext cx="3501112" cy="2100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Easy to read as a small image</a:t>
          </a:r>
          <a:endParaRPr lang="en-US" sz="4100" kern="1200" dirty="0" smtClean="0"/>
        </a:p>
      </dsp:txBody>
      <dsp:txXfrm>
        <a:off x="1004170" y="2451120"/>
        <a:ext cx="3501112" cy="2100667"/>
      </dsp:txXfrm>
    </dsp:sp>
    <dsp:sp modelId="{6AC6E4D6-47EF-4A8D-AA68-ADA63E3C27C1}">
      <dsp:nvSpPr>
        <dsp:cNvPr id="0" name=""/>
        <dsp:cNvSpPr/>
      </dsp:nvSpPr>
      <dsp:spPr>
        <a:xfrm>
          <a:off x="4855394" y="2451120"/>
          <a:ext cx="3501112" cy="2100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Expandable to entire University</a:t>
          </a:r>
          <a:endParaRPr lang="en-US" sz="4100" kern="1200" dirty="0" smtClean="0"/>
        </a:p>
      </dsp:txBody>
      <dsp:txXfrm>
        <a:off x="4855394" y="2451120"/>
        <a:ext cx="3501112" cy="2100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F9535-5E76-4F11-A306-9B7DA0EC3C7F}">
      <dsp:nvSpPr>
        <dsp:cNvPr id="0" name=""/>
        <dsp:cNvSpPr/>
      </dsp:nvSpPr>
      <dsp:spPr>
        <a:xfrm>
          <a:off x="603411" y="1576424"/>
          <a:ext cx="2395498" cy="2093967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Data Analysis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Quant Methods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Visualization</a:t>
          </a:r>
          <a:endParaRPr lang="en-US" sz="1300" kern="1200" dirty="0"/>
        </a:p>
      </dsp:txBody>
      <dsp:txXfrm>
        <a:off x="1202286" y="1890519"/>
        <a:ext cx="1167805" cy="1465777"/>
      </dsp:txXfrm>
    </dsp:sp>
    <dsp:sp modelId="{768BEB2B-F787-4827-B596-9FCDC8E3BF01}">
      <dsp:nvSpPr>
        <dsp:cNvPr id="0" name=""/>
        <dsp:cNvSpPr/>
      </dsp:nvSpPr>
      <dsp:spPr>
        <a:xfrm>
          <a:off x="4536" y="2024533"/>
          <a:ext cx="1197749" cy="1197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 Analyst I</a:t>
          </a:r>
          <a:endParaRPr lang="en-US" sz="1700" kern="1200" dirty="0"/>
        </a:p>
      </dsp:txBody>
      <dsp:txXfrm>
        <a:off x="179942" y="2199939"/>
        <a:ext cx="846937" cy="846937"/>
      </dsp:txXfrm>
    </dsp:sp>
    <dsp:sp modelId="{A79E8B9B-4C7D-4553-87E2-F9C4A709A104}">
      <dsp:nvSpPr>
        <dsp:cNvPr id="0" name=""/>
        <dsp:cNvSpPr/>
      </dsp:nvSpPr>
      <dsp:spPr>
        <a:xfrm>
          <a:off x="3747503" y="1576424"/>
          <a:ext cx="2395498" cy="2093967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Big Data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Advanced SAS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 &amp; Python Programming</a:t>
          </a:r>
          <a:endParaRPr lang="en-US" sz="1300" kern="1200" dirty="0"/>
        </a:p>
      </dsp:txBody>
      <dsp:txXfrm>
        <a:off x="4346377" y="1890519"/>
        <a:ext cx="1167805" cy="1465777"/>
      </dsp:txXfrm>
    </dsp:sp>
    <dsp:sp modelId="{2E66817D-8892-47E1-B2A6-47C0AE25B20D}">
      <dsp:nvSpPr>
        <dsp:cNvPr id="0" name=""/>
        <dsp:cNvSpPr/>
      </dsp:nvSpPr>
      <dsp:spPr>
        <a:xfrm>
          <a:off x="3148628" y="2024533"/>
          <a:ext cx="1197749" cy="1197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 Analyst II</a:t>
          </a:r>
          <a:endParaRPr lang="en-US" sz="1700" kern="1200" dirty="0"/>
        </a:p>
      </dsp:txBody>
      <dsp:txXfrm>
        <a:off x="3324034" y="2199939"/>
        <a:ext cx="846937" cy="846937"/>
      </dsp:txXfrm>
    </dsp:sp>
    <dsp:sp modelId="{3C94AFCA-68E8-450C-994C-08A72686AEFD}">
      <dsp:nvSpPr>
        <dsp:cNvPr id="0" name=""/>
        <dsp:cNvSpPr/>
      </dsp:nvSpPr>
      <dsp:spPr>
        <a:xfrm>
          <a:off x="6891594" y="1576424"/>
          <a:ext cx="2395498" cy="2093967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Forecasting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Predictive Modeling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Advanced Business Analytics</a:t>
          </a:r>
          <a:endParaRPr lang="en-US" sz="1300" kern="1200" dirty="0"/>
        </a:p>
      </dsp:txBody>
      <dsp:txXfrm>
        <a:off x="7490469" y="1890519"/>
        <a:ext cx="1167805" cy="1465777"/>
      </dsp:txXfrm>
    </dsp:sp>
    <dsp:sp modelId="{ACAD348E-2C5C-4F8E-90CB-B9F55F293E28}">
      <dsp:nvSpPr>
        <dsp:cNvPr id="0" name=""/>
        <dsp:cNvSpPr/>
      </dsp:nvSpPr>
      <dsp:spPr>
        <a:xfrm>
          <a:off x="6292720" y="2024533"/>
          <a:ext cx="1197749" cy="1197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Data Modeler</a:t>
          </a:r>
          <a:endParaRPr lang="en-US" sz="1700" kern="1200" dirty="0"/>
        </a:p>
      </dsp:txBody>
      <dsp:txXfrm>
        <a:off x="6468126" y="2199939"/>
        <a:ext cx="846937" cy="846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3C9FB-DE19-4F3E-AD5C-053AD0B9980B}">
      <dsp:nvSpPr>
        <dsp:cNvPr id="0" name=""/>
        <dsp:cNvSpPr/>
      </dsp:nvSpPr>
      <dsp:spPr>
        <a:xfrm>
          <a:off x="5764625" y="0"/>
          <a:ext cx="2232478" cy="46521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COURSES</a:t>
          </a:r>
          <a:endParaRPr lang="en-US" sz="2800" kern="1200" dirty="0"/>
        </a:p>
      </dsp:txBody>
      <dsp:txXfrm>
        <a:off x="5764625" y="0"/>
        <a:ext cx="2232478" cy="1395639"/>
      </dsp:txXfrm>
    </dsp:sp>
    <dsp:sp modelId="{D5D70377-815C-4D5B-AC39-1E8DA3F6BF31}">
      <dsp:nvSpPr>
        <dsp:cNvPr id="0" name=""/>
        <dsp:cNvSpPr/>
      </dsp:nvSpPr>
      <dsp:spPr>
        <a:xfrm>
          <a:off x="3151360" y="0"/>
          <a:ext cx="2232478" cy="46521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BADGE</a:t>
          </a:r>
          <a:endParaRPr lang="en-US" sz="2800" kern="1200" dirty="0"/>
        </a:p>
      </dsp:txBody>
      <dsp:txXfrm>
        <a:off x="3151360" y="0"/>
        <a:ext cx="2232478" cy="1395639"/>
      </dsp:txXfrm>
    </dsp:sp>
    <dsp:sp modelId="{F3546F54-C4C6-4877-8A30-EB1045FA3887}">
      <dsp:nvSpPr>
        <dsp:cNvPr id="0" name=""/>
        <dsp:cNvSpPr/>
      </dsp:nvSpPr>
      <dsp:spPr>
        <a:xfrm>
          <a:off x="311677" y="0"/>
          <a:ext cx="2232478" cy="46521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DEGREE</a:t>
          </a:r>
          <a:endParaRPr lang="en-US" sz="2800" kern="1200" dirty="0"/>
        </a:p>
      </dsp:txBody>
      <dsp:txXfrm>
        <a:off x="311677" y="0"/>
        <a:ext cx="2232478" cy="1395639"/>
      </dsp:txXfrm>
    </dsp:sp>
    <dsp:sp modelId="{D61B4AB1-F737-4E60-8B39-C3ED85AB7BFA}">
      <dsp:nvSpPr>
        <dsp:cNvPr id="0" name=""/>
        <dsp:cNvSpPr/>
      </dsp:nvSpPr>
      <dsp:spPr>
        <a:xfrm>
          <a:off x="390484" y="2706368"/>
          <a:ext cx="2109487" cy="93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DISCIPLINE</a:t>
          </a:r>
          <a:endParaRPr lang="en-US" sz="2700" kern="1200" dirty="0"/>
        </a:p>
      </dsp:txBody>
      <dsp:txXfrm>
        <a:off x="417729" y="2733613"/>
        <a:ext cx="2054997" cy="875709"/>
      </dsp:txXfrm>
    </dsp:sp>
    <dsp:sp modelId="{583A9D57-BDA1-41C9-A169-A997B802F70B}">
      <dsp:nvSpPr>
        <dsp:cNvPr id="0" name=""/>
        <dsp:cNvSpPr/>
      </dsp:nvSpPr>
      <dsp:spPr>
        <a:xfrm rot="19060276">
          <a:off x="2349853" y="2765727"/>
          <a:ext cx="1151630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151630" y="1799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6877" y="2754932"/>
        <a:ext cx="57581" cy="57581"/>
      </dsp:txXfrm>
    </dsp:sp>
    <dsp:sp modelId="{FF7C4CE6-A16F-4446-890F-980861E94930}">
      <dsp:nvSpPr>
        <dsp:cNvPr id="0" name=""/>
        <dsp:cNvSpPr/>
      </dsp:nvSpPr>
      <dsp:spPr>
        <a:xfrm>
          <a:off x="3351364" y="1930879"/>
          <a:ext cx="1860398" cy="930199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solidFill>
                <a:srgbClr val="7030A0"/>
              </a:solidFill>
              <a:latin typeface="Wingdings" panose="05000000000000000000" pitchFamily="2" charset="2"/>
            </a:rPr>
            <a:t>l</a:t>
          </a:r>
          <a:endParaRPr lang="en-US" sz="3400" kern="1200" dirty="0">
            <a:solidFill>
              <a:srgbClr val="7030A0"/>
            </a:solidFill>
            <a:latin typeface="Wingdings" panose="05000000000000000000" pitchFamily="2" charset="2"/>
          </a:endParaRPr>
        </a:p>
      </dsp:txBody>
      <dsp:txXfrm>
        <a:off x="3378609" y="1958124"/>
        <a:ext cx="1805908" cy="875709"/>
      </dsp:txXfrm>
    </dsp:sp>
    <dsp:sp modelId="{0657E40B-CE35-425D-8F1C-A64F559E0527}">
      <dsp:nvSpPr>
        <dsp:cNvPr id="0" name=""/>
        <dsp:cNvSpPr/>
      </dsp:nvSpPr>
      <dsp:spPr>
        <a:xfrm rot="19457599">
          <a:off x="5125625" y="2110551"/>
          <a:ext cx="916435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916435" y="1799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0932" y="2105635"/>
        <a:ext cx="45821" cy="45821"/>
      </dsp:txXfrm>
    </dsp:sp>
    <dsp:sp modelId="{9A06FF54-8DA8-4A18-B6EF-683E195A475D}">
      <dsp:nvSpPr>
        <dsp:cNvPr id="0" name=""/>
        <dsp:cNvSpPr/>
      </dsp:nvSpPr>
      <dsp:spPr>
        <a:xfrm>
          <a:off x="5955923" y="1396014"/>
          <a:ext cx="1860398" cy="93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Course 1</a:t>
          </a:r>
          <a:endParaRPr lang="en-US" sz="2700" kern="1200" dirty="0"/>
        </a:p>
      </dsp:txBody>
      <dsp:txXfrm>
        <a:off x="5983168" y="1423259"/>
        <a:ext cx="1805908" cy="875709"/>
      </dsp:txXfrm>
    </dsp:sp>
    <dsp:sp modelId="{BCDC47EA-F8FD-43B4-BD56-E4BF23353097}">
      <dsp:nvSpPr>
        <dsp:cNvPr id="0" name=""/>
        <dsp:cNvSpPr/>
      </dsp:nvSpPr>
      <dsp:spPr>
        <a:xfrm rot="2142401">
          <a:off x="5125625" y="2645415"/>
          <a:ext cx="916435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916435" y="1799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0932" y="2640500"/>
        <a:ext cx="45821" cy="45821"/>
      </dsp:txXfrm>
    </dsp:sp>
    <dsp:sp modelId="{3C0CF21A-2D01-4F76-AAE5-EFECB090E4C8}">
      <dsp:nvSpPr>
        <dsp:cNvPr id="0" name=""/>
        <dsp:cNvSpPr/>
      </dsp:nvSpPr>
      <dsp:spPr>
        <a:xfrm>
          <a:off x="5955923" y="2465744"/>
          <a:ext cx="1860398" cy="93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Course 2</a:t>
          </a:r>
          <a:endParaRPr lang="en-US" sz="2700" kern="1200" dirty="0"/>
        </a:p>
      </dsp:txBody>
      <dsp:txXfrm>
        <a:off x="5983168" y="2492989"/>
        <a:ext cx="1805908" cy="875709"/>
      </dsp:txXfrm>
    </dsp:sp>
    <dsp:sp modelId="{003D529A-6534-47E3-B1C6-830EF3014D00}">
      <dsp:nvSpPr>
        <dsp:cNvPr id="0" name=""/>
        <dsp:cNvSpPr/>
      </dsp:nvSpPr>
      <dsp:spPr>
        <a:xfrm rot="2654410">
          <a:off x="2331470" y="3568024"/>
          <a:ext cx="1188396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1188396" y="1799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5958" y="3556310"/>
        <a:ext cx="59419" cy="59419"/>
      </dsp:txXfrm>
    </dsp:sp>
    <dsp:sp modelId="{06104C91-2201-4ED2-B413-BC3E39AD59AB}">
      <dsp:nvSpPr>
        <dsp:cNvPr id="0" name=""/>
        <dsp:cNvSpPr/>
      </dsp:nvSpPr>
      <dsp:spPr>
        <a:xfrm>
          <a:off x="3351364" y="3535473"/>
          <a:ext cx="1860398" cy="930199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solidFill>
                <a:srgbClr val="FF0000"/>
              </a:solidFill>
              <a:latin typeface="Wingdings" panose="05000000000000000000" pitchFamily="2" charset="2"/>
            </a:rPr>
            <a:t>w</a:t>
          </a:r>
          <a:endParaRPr lang="en-US" sz="8000" kern="1200" dirty="0">
            <a:solidFill>
              <a:srgbClr val="FF0000"/>
            </a:solidFill>
          </a:endParaRPr>
        </a:p>
      </dsp:txBody>
      <dsp:txXfrm>
        <a:off x="3378609" y="3562718"/>
        <a:ext cx="1805908" cy="875709"/>
      </dsp:txXfrm>
    </dsp:sp>
    <dsp:sp modelId="{D18FB3DD-566C-4827-BD76-32BCCEDA5B19}">
      <dsp:nvSpPr>
        <dsp:cNvPr id="0" name=""/>
        <dsp:cNvSpPr/>
      </dsp:nvSpPr>
      <dsp:spPr>
        <a:xfrm>
          <a:off x="5211763" y="3982577"/>
          <a:ext cx="744159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744159" y="1799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5239" y="3981969"/>
        <a:ext cx="37207" cy="37207"/>
      </dsp:txXfrm>
    </dsp:sp>
    <dsp:sp modelId="{4776E4D5-FA54-4346-B590-01D083ABA26C}">
      <dsp:nvSpPr>
        <dsp:cNvPr id="0" name=""/>
        <dsp:cNvSpPr/>
      </dsp:nvSpPr>
      <dsp:spPr>
        <a:xfrm>
          <a:off x="5955923" y="3535473"/>
          <a:ext cx="1860398" cy="93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Course 3</a:t>
          </a:r>
          <a:endParaRPr lang="en-US" sz="2700" kern="1200" dirty="0"/>
        </a:p>
      </dsp:txBody>
      <dsp:txXfrm>
        <a:off x="5983168" y="3562718"/>
        <a:ext cx="1805908" cy="8757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3C9FB-DE19-4F3E-AD5C-053AD0B9980B}">
      <dsp:nvSpPr>
        <dsp:cNvPr id="0" name=""/>
        <dsp:cNvSpPr/>
      </dsp:nvSpPr>
      <dsp:spPr>
        <a:xfrm>
          <a:off x="5643623" y="0"/>
          <a:ext cx="2381250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COURSES</a:t>
          </a:r>
          <a:endParaRPr lang="en-US" sz="3000" kern="1200" dirty="0"/>
        </a:p>
      </dsp:txBody>
      <dsp:txXfrm>
        <a:off x="5643623" y="0"/>
        <a:ext cx="2381250" cy="1625600"/>
      </dsp:txXfrm>
    </dsp:sp>
    <dsp:sp modelId="{D5D70377-815C-4D5B-AC39-1E8DA3F6BF31}">
      <dsp:nvSpPr>
        <dsp:cNvPr id="0" name=""/>
        <dsp:cNvSpPr/>
      </dsp:nvSpPr>
      <dsp:spPr>
        <a:xfrm>
          <a:off x="2865498" y="0"/>
          <a:ext cx="2381250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BADGE</a:t>
          </a:r>
          <a:endParaRPr lang="en-US" sz="3000" kern="1200" dirty="0"/>
        </a:p>
      </dsp:txBody>
      <dsp:txXfrm>
        <a:off x="2865498" y="0"/>
        <a:ext cx="2381250" cy="1625600"/>
      </dsp:txXfrm>
    </dsp:sp>
    <dsp:sp modelId="{F3546F54-C4C6-4877-8A30-EB1045FA3887}">
      <dsp:nvSpPr>
        <dsp:cNvPr id="0" name=""/>
        <dsp:cNvSpPr/>
      </dsp:nvSpPr>
      <dsp:spPr>
        <a:xfrm>
          <a:off x="87372" y="0"/>
          <a:ext cx="2381250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DEGREE</a:t>
          </a:r>
          <a:endParaRPr lang="en-US" sz="3000" kern="1200" dirty="0"/>
        </a:p>
      </dsp:txBody>
      <dsp:txXfrm>
        <a:off x="87372" y="0"/>
        <a:ext cx="2381250" cy="1625600"/>
      </dsp:txXfrm>
    </dsp:sp>
    <dsp:sp modelId="{D61B4AB1-F737-4E60-8B39-C3ED85AB7BFA}">
      <dsp:nvSpPr>
        <dsp:cNvPr id="0" name=""/>
        <dsp:cNvSpPr/>
      </dsp:nvSpPr>
      <dsp:spPr>
        <a:xfrm>
          <a:off x="103624" y="3205718"/>
          <a:ext cx="2383135" cy="992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DISCIPLINE   1</a:t>
          </a:r>
          <a:endParaRPr lang="en-US" sz="2800" kern="1200" dirty="0"/>
        </a:p>
      </dsp:txBody>
      <dsp:txXfrm>
        <a:off x="132684" y="3234778"/>
        <a:ext cx="2325015" cy="934067"/>
      </dsp:txXfrm>
    </dsp:sp>
    <dsp:sp modelId="{583A9D57-BDA1-41C9-A169-A997B802F70B}">
      <dsp:nvSpPr>
        <dsp:cNvPr id="0" name=""/>
        <dsp:cNvSpPr/>
      </dsp:nvSpPr>
      <dsp:spPr>
        <a:xfrm rot="18504550">
          <a:off x="2278956" y="3255383"/>
          <a:ext cx="1097378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1097378" y="1647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00211" y="3244428"/>
        <a:ext cx="54868" cy="54868"/>
      </dsp:txXfrm>
    </dsp:sp>
    <dsp:sp modelId="{FF7C4CE6-A16F-4446-890F-980861E94930}">
      <dsp:nvSpPr>
        <dsp:cNvPr id="0" name=""/>
        <dsp:cNvSpPr/>
      </dsp:nvSpPr>
      <dsp:spPr>
        <a:xfrm>
          <a:off x="3168532" y="2345819"/>
          <a:ext cx="1984375" cy="992187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solidFill>
                <a:srgbClr val="7030A0"/>
              </a:solidFill>
              <a:latin typeface="Wingdings" panose="05000000000000000000" pitchFamily="2" charset="2"/>
            </a:rPr>
            <a:t>l</a:t>
          </a:r>
          <a:endParaRPr lang="en-US" sz="3400" kern="1200" dirty="0">
            <a:solidFill>
              <a:srgbClr val="7030A0"/>
            </a:solidFill>
            <a:latin typeface="Wingdings" panose="05000000000000000000" pitchFamily="2" charset="2"/>
          </a:endParaRPr>
        </a:p>
      </dsp:txBody>
      <dsp:txXfrm>
        <a:off x="3197592" y="2374879"/>
        <a:ext cx="1926255" cy="934067"/>
      </dsp:txXfrm>
    </dsp:sp>
    <dsp:sp modelId="{0657E40B-CE35-425D-8F1C-A64F559E0527}">
      <dsp:nvSpPr>
        <dsp:cNvPr id="0" name=""/>
        <dsp:cNvSpPr/>
      </dsp:nvSpPr>
      <dsp:spPr>
        <a:xfrm rot="18430174">
          <a:off x="4912090" y="2340635"/>
          <a:ext cx="1216783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1216783" y="1647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90063" y="2326695"/>
        <a:ext cx="60839" cy="60839"/>
      </dsp:txXfrm>
    </dsp:sp>
    <dsp:sp modelId="{9A06FF54-8DA8-4A18-B6EF-683E195A475D}">
      <dsp:nvSpPr>
        <dsp:cNvPr id="0" name=""/>
        <dsp:cNvSpPr/>
      </dsp:nvSpPr>
      <dsp:spPr>
        <a:xfrm>
          <a:off x="5888058" y="1376223"/>
          <a:ext cx="1984375" cy="992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Course 1</a:t>
          </a:r>
          <a:endParaRPr lang="en-US" sz="3600" kern="1200" dirty="0"/>
        </a:p>
      </dsp:txBody>
      <dsp:txXfrm>
        <a:off x="5917118" y="1405283"/>
        <a:ext cx="1926255" cy="934067"/>
      </dsp:txXfrm>
    </dsp:sp>
    <dsp:sp modelId="{BCDC47EA-F8FD-43B4-BD56-E4BF23353097}">
      <dsp:nvSpPr>
        <dsp:cNvPr id="0" name=""/>
        <dsp:cNvSpPr/>
      </dsp:nvSpPr>
      <dsp:spPr>
        <a:xfrm rot="787531">
          <a:off x="5143046" y="2911143"/>
          <a:ext cx="754872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754872" y="1647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611" y="2908751"/>
        <a:ext cx="37743" cy="37743"/>
      </dsp:txXfrm>
    </dsp:sp>
    <dsp:sp modelId="{3C0CF21A-2D01-4F76-AAE5-EFECB090E4C8}">
      <dsp:nvSpPr>
        <dsp:cNvPr id="0" name=""/>
        <dsp:cNvSpPr/>
      </dsp:nvSpPr>
      <dsp:spPr>
        <a:xfrm>
          <a:off x="5888058" y="2517239"/>
          <a:ext cx="1984375" cy="992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Course 2</a:t>
          </a:r>
          <a:endParaRPr lang="en-US" sz="3600" kern="1200" dirty="0"/>
        </a:p>
      </dsp:txBody>
      <dsp:txXfrm>
        <a:off x="5917118" y="2546299"/>
        <a:ext cx="1926255" cy="934067"/>
      </dsp:txXfrm>
    </dsp:sp>
    <dsp:sp modelId="{003D529A-6534-47E3-B1C6-830EF3014D00}">
      <dsp:nvSpPr>
        <dsp:cNvPr id="0" name=""/>
        <dsp:cNvSpPr/>
      </dsp:nvSpPr>
      <dsp:spPr>
        <a:xfrm rot="2384768">
          <a:off x="2384295" y="3968805"/>
          <a:ext cx="886701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886701" y="1647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05478" y="3963117"/>
        <a:ext cx="44335" cy="44335"/>
      </dsp:txXfrm>
    </dsp:sp>
    <dsp:sp modelId="{06104C91-2201-4ED2-B413-BC3E39AD59AB}">
      <dsp:nvSpPr>
        <dsp:cNvPr id="0" name=""/>
        <dsp:cNvSpPr/>
      </dsp:nvSpPr>
      <dsp:spPr>
        <a:xfrm>
          <a:off x="3168532" y="3772664"/>
          <a:ext cx="1984375" cy="992187"/>
        </a:xfrm>
        <a:prstGeom prst="roundRect">
          <a:avLst>
            <a:gd name="adj" fmla="val 10000"/>
          </a:avLst>
        </a:prstGeom>
        <a:solidFill>
          <a:schemeClr val="bg1"/>
        </a:solidFill>
        <a:ln w="571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smtClean="0">
              <a:solidFill>
                <a:srgbClr val="FF0000"/>
              </a:solidFill>
              <a:latin typeface="Wingdings" panose="05000000000000000000" pitchFamily="2" charset="2"/>
            </a:rPr>
            <a:t>w</a:t>
          </a:r>
          <a:endParaRPr lang="en-US" sz="9600" kern="1200" dirty="0">
            <a:solidFill>
              <a:srgbClr val="FF0000"/>
            </a:solidFill>
          </a:endParaRPr>
        </a:p>
      </dsp:txBody>
      <dsp:txXfrm>
        <a:off x="3197592" y="3801724"/>
        <a:ext cx="1926255" cy="934067"/>
      </dsp:txXfrm>
    </dsp:sp>
    <dsp:sp modelId="{D18FB3DD-566C-4827-BD76-32BCCEDA5B19}">
      <dsp:nvSpPr>
        <dsp:cNvPr id="0" name=""/>
        <dsp:cNvSpPr/>
      </dsp:nvSpPr>
      <dsp:spPr>
        <a:xfrm rot="21069253">
          <a:off x="5148482" y="4195073"/>
          <a:ext cx="744000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744000" y="16479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882" y="4192953"/>
        <a:ext cx="37200" cy="37200"/>
      </dsp:txXfrm>
    </dsp:sp>
    <dsp:sp modelId="{4776E4D5-FA54-4346-B590-01D083ABA26C}">
      <dsp:nvSpPr>
        <dsp:cNvPr id="0" name=""/>
        <dsp:cNvSpPr/>
      </dsp:nvSpPr>
      <dsp:spPr>
        <a:xfrm>
          <a:off x="5888058" y="3658255"/>
          <a:ext cx="1984375" cy="992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Course 3</a:t>
          </a:r>
          <a:endParaRPr lang="en-US" sz="3600" kern="1200" dirty="0"/>
        </a:p>
      </dsp:txBody>
      <dsp:txXfrm>
        <a:off x="5917118" y="3687315"/>
        <a:ext cx="1926255" cy="93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9617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711200"/>
            <a:ext cx="6310312" cy="3549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721005" y="4495520"/>
            <a:ext cx="5768001" cy="4258913"/>
          </a:xfrm>
          <a:prstGeom prst="rect">
            <a:avLst/>
          </a:prstGeom>
        </p:spPr>
        <p:txBody>
          <a:bodyPr lIns="95211" tIns="95211" rIns="95211" bIns="9521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08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4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B72FA8E-82FB-45E7-AFAB-EB34E8D64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9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B72FA8E-82FB-45E7-AFAB-EB34E8D64B0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0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8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711200"/>
            <a:ext cx="6310312" cy="3549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721005" y="4495520"/>
            <a:ext cx="5768001" cy="4258913"/>
          </a:xfrm>
          <a:prstGeom prst="rect">
            <a:avLst/>
          </a:prstGeom>
        </p:spPr>
        <p:txBody>
          <a:bodyPr lIns="95211" tIns="95211" rIns="95211" bIns="95211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530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 - Teal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754369" y="2111125"/>
            <a:ext cx="10574115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800" cap="all" baseline="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42235" y="4658725"/>
            <a:ext cx="10722451" cy="109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/>
          <p:nvPr/>
        </p:nvSpPr>
        <p:spPr>
          <a:xfrm>
            <a:off x="435430" y="4074026"/>
            <a:ext cx="11335656" cy="1786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0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89" y="1910587"/>
            <a:ext cx="11288889" cy="387967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489" y="269451"/>
            <a:ext cx="11864622" cy="1429199"/>
          </a:xfrm>
        </p:spPr>
        <p:txBody>
          <a:bodyPr anchor="t"/>
          <a:lstStyle>
            <a:lvl1pPr>
              <a:defRPr sz="4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8533" y="6386688"/>
            <a:ext cx="530578" cy="3683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Shape 3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23644" y="6136923"/>
            <a:ext cx="3657467" cy="618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33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89" y="1910587"/>
            <a:ext cx="11288889" cy="387967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489" y="269451"/>
            <a:ext cx="11864622" cy="1429199"/>
          </a:xfrm>
        </p:spPr>
        <p:txBody>
          <a:bodyPr anchor="t"/>
          <a:lstStyle>
            <a:lvl1pPr>
              <a:defRPr sz="48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8533" y="6386688"/>
            <a:ext cx="530578" cy="3683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8533" y="6386688"/>
            <a:ext cx="530578" cy="3683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hape 12"/>
          <p:cNvSpPr txBox="1">
            <a:spLocks noGrp="1"/>
          </p:cNvSpPr>
          <p:nvPr>
            <p:ph type="ctrTitle"/>
          </p:nvPr>
        </p:nvSpPr>
        <p:spPr>
          <a:xfrm>
            <a:off x="268947" y="271036"/>
            <a:ext cx="10574115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800" cap="all" baseline="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pic>
        <p:nvPicPr>
          <p:cNvPr id="4" name="Shape 3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23644" y="6136923"/>
            <a:ext cx="3657467" cy="618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675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8533" y="6386688"/>
            <a:ext cx="530578" cy="3683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hape 12"/>
          <p:cNvSpPr txBox="1">
            <a:spLocks noGrp="1"/>
          </p:cNvSpPr>
          <p:nvPr>
            <p:ph type="ctrTitle"/>
          </p:nvPr>
        </p:nvSpPr>
        <p:spPr>
          <a:xfrm>
            <a:off x="268947" y="271036"/>
            <a:ext cx="10574115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4800" cap="all" baseline="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3632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8533" y="6386688"/>
            <a:ext cx="530578" cy="3683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8050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Shape 3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23644" y="6136923"/>
            <a:ext cx="3657467" cy="6180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8533" y="6386688"/>
            <a:ext cx="530578" cy="3683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2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7BE5B2-4A46-4B20-A54E-0C21DB893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2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81B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596829"/>
            <a:ext cx="10972800" cy="14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49268" y="2507728"/>
            <a:ext cx="10693599" cy="3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104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823" r:id="rId3"/>
    <p:sldLayoutId id="2147483758" r:id="rId4"/>
    <p:sldLayoutId id="2147483821" r:id="rId5"/>
    <p:sldLayoutId id="2147483822" r:id="rId6"/>
    <p:sldLayoutId id="2147483757" r:id="rId7"/>
    <p:sldLayoutId id="2147483759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ctrTitle"/>
          </p:nvPr>
        </p:nvSpPr>
        <p:spPr>
          <a:xfrm>
            <a:off x="-54576" y="1619085"/>
            <a:ext cx="12246576" cy="1735406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5400" dirty="0" smtClean="0">
                <a:solidFill>
                  <a:srgbClr val="073763"/>
                </a:solidFill>
              </a:rPr>
              <a:t>MICRO-CREDENTIALING:</a:t>
            </a:r>
            <a:r>
              <a:rPr lang="en" sz="5400" dirty="0">
                <a:solidFill>
                  <a:srgbClr val="073763"/>
                </a:solidFill>
              </a:rPr>
              <a:t/>
            </a:r>
            <a:br>
              <a:rPr lang="en" sz="5400" dirty="0">
                <a:solidFill>
                  <a:srgbClr val="073763"/>
                </a:solidFill>
              </a:rPr>
            </a:br>
            <a:r>
              <a:rPr lang="en" sz="5400" dirty="0" smtClean="0">
                <a:solidFill>
                  <a:srgbClr val="073763"/>
                </a:solidFill>
              </a:rPr>
              <a:t>The Do’s and the Don’ts</a:t>
            </a:r>
            <a:endParaRPr lang="en" sz="5400" dirty="0">
              <a:solidFill>
                <a:srgbClr val="073763"/>
              </a:solidFill>
            </a:endParaRPr>
          </a:p>
        </p:txBody>
      </p:sp>
      <p:pic>
        <p:nvPicPr>
          <p:cNvPr id="4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425" y="442302"/>
            <a:ext cx="7107998" cy="114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89983" y="3282770"/>
            <a:ext cx="10722451" cy="1092300"/>
          </a:xfrm>
        </p:spPr>
        <p:txBody>
          <a:bodyPr/>
          <a:lstStyle/>
          <a:p>
            <a:pPr algn="ctr"/>
            <a:r>
              <a:rPr lang="en-US" sz="4400" dirty="0" smtClean="0"/>
              <a:t>Sri Beldona &amp; Brett J. L. Landry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4400"/>
          <a:stretch/>
        </p:blipFill>
        <p:spPr>
          <a:xfrm>
            <a:off x="2818215" y="4684852"/>
            <a:ext cx="3250497" cy="193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8712" y="4684852"/>
            <a:ext cx="3380865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 dirty="0">
                <a:solidFill>
                  <a:srgbClr val="073763"/>
                </a:solidFill>
                <a:latin typeface="Lato" panose="020F0502020204030203" pitchFamily="34" charset="0"/>
              </a:rPr>
              <a:t>2019 SUMMER </a:t>
            </a:r>
            <a:r>
              <a:rPr lang="en-US" sz="4000" b="1" cap="all" dirty="0" smtClean="0">
                <a:solidFill>
                  <a:srgbClr val="073763"/>
                </a:solidFill>
                <a:latin typeface="Lato" panose="020F0502020204030203" pitchFamily="34" charset="0"/>
              </a:rPr>
              <a:t>WORKSHOP</a:t>
            </a:r>
            <a:endParaRPr lang="en-US" sz="4000" b="1" cap="all" dirty="0">
              <a:solidFill>
                <a:srgbClr val="07376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Georgetown</a:t>
            </a:r>
          </a:p>
          <a:p>
            <a:r>
              <a:rPr lang="en-US" dirty="0" smtClean="0"/>
              <a:t>George </a:t>
            </a:r>
            <a:r>
              <a:rPr lang="en-US" dirty="0" smtClean="0"/>
              <a:t>Mason</a:t>
            </a:r>
          </a:p>
          <a:p>
            <a:r>
              <a:rPr lang="en-US" dirty="0" smtClean="0"/>
              <a:t>Incarnate Word</a:t>
            </a:r>
            <a:endParaRPr lang="en-US" dirty="0" smtClean="0"/>
          </a:p>
          <a:p>
            <a:r>
              <a:rPr lang="en-US" dirty="0" smtClean="0"/>
              <a:t>Northeastern University</a:t>
            </a:r>
          </a:p>
          <a:p>
            <a:r>
              <a:rPr lang="en-US" dirty="0" smtClean="0"/>
              <a:t>Notre Dame</a:t>
            </a:r>
          </a:p>
          <a:p>
            <a:r>
              <a:rPr lang="en-US" dirty="0" smtClean="0"/>
              <a:t>University of Texas – Austin</a:t>
            </a:r>
          </a:p>
          <a:p>
            <a:r>
              <a:rPr lang="en-US" dirty="0" smtClean="0"/>
              <a:t>Western Michigan – Hawthorn College of Business</a:t>
            </a:r>
          </a:p>
          <a:p>
            <a:r>
              <a:rPr lang="en-US" dirty="0" smtClean="0"/>
              <a:t>Santa Barbara City College</a:t>
            </a:r>
          </a:p>
          <a:p>
            <a:r>
              <a:rPr lang="en-US" dirty="0" smtClean="0"/>
              <a:t>University of Utah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other UNIVERSITIES </a:t>
            </a:r>
            <a:r>
              <a:rPr lang="en-US" dirty="0" smtClean="0"/>
              <a:t>ARE USING </a:t>
            </a:r>
            <a:r>
              <a:rPr lang="en-US" dirty="0" smtClean="0"/>
              <a:t>DIGITAL </a:t>
            </a:r>
            <a:r>
              <a:rPr lang="en-US" dirty="0" smtClean="0"/>
              <a:t>BADGES?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017605" y="3681706"/>
            <a:ext cx="5846150" cy="14301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7605" y="1943520"/>
            <a:ext cx="5846150" cy="15272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8464" y="3669984"/>
            <a:ext cx="5589087" cy="14684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9850" y="1943520"/>
            <a:ext cx="5567702" cy="15604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9" name="How are badges valuable to the earner?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rPr lang="en-US" dirty="0" smtClean="0"/>
              <a:t>HOW ARE BADGES VALUABLE TO THE EARNER?</a:t>
            </a:r>
            <a:endParaRPr lang="en-US" dirty="0"/>
          </a:p>
        </p:txBody>
      </p:sp>
      <p:sp>
        <p:nvSpPr>
          <p:cNvPr id="190" name="Shape"/>
          <p:cNvSpPr/>
          <p:nvPr/>
        </p:nvSpPr>
        <p:spPr>
          <a:xfrm>
            <a:off x="508045" y="2203393"/>
            <a:ext cx="1007470" cy="1051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3086" y="0"/>
                  <a:pt x="0" y="2700"/>
                  <a:pt x="0" y="2700"/>
                </a:cubicBezTo>
                <a:cubicBezTo>
                  <a:pt x="0" y="2700"/>
                  <a:pt x="0" y="2700"/>
                  <a:pt x="0" y="8100"/>
                </a:cubicBezTo>
                <a:cubicBezTo>
                  <a:pt x="0" y="12150"/>
                  <a:pt x="1543" y="17550"/>
                  <a:pt x="10800" y="21600"/>
                </a:cubicBezTo>
                <a:cubicBezTo>
                  <a:pt x="20057" y="17550"/>
                  <a:pt x="21600" y="12150"/>
                  <a:pt x="21600" y="8100"/>
                </a:cubicBezTo>
                <a:cubicBezTo>
                  <a:pt x="21600" y="2700"/>
                  <a:pt x="21600" y="2700"/>
                  <a:pt x="21600" y="2700"/>
                </a:cubicBezTo>
                <a:cubicBezTo>
                  <a:pt x="21600" y="2700"/>
                  <a:pt x="18514" y="0"/>
                  <a:pt x="10800" y="0"/>
                </a:cubicBezTo>
                <a:close/>
                <a:moveTo>
                  <a:pt x="17357" y="9113"/>
                </a:moveTo>
                <a:cubicBezTo>
                  <a:pt x="11957" y="14175"/>
                  <a:pt x="11957" y="14175"/>
                  <a:pt x="11957" y="14175"/>
                </a:cubicBezTo>
                <a:cubicBezTo>
                  <a:pt x="10414" y="15525"/>
                  <a:pt x="10414" y="15525"/>
                  <a:pt x="10414" y="15525"/>
                </a:cubicBezTo>
                <a:cubicBezTo>
                  <a:pt x="10029" y="15862"/>
                  <a:pt x="9257" y="15862"/>
                  <a:pt x="9257" y="15525"/>
                </a:cubicBezTo>
                <a:cubicBezTo>
                  <a:pt x="7329" y="14175"/>
                  <a:pt x="7329" y="14175"/>
                  <a:pt x="7329" y="14175"/>
                </a:cubicBezTo>
                <a:cubicBezTo>
                  <a:pt x="5014" y="11812"/>
                  <a:pt x="5014" y="11812"/>
                  <a:pt x="5014" y="11812"/>
                </a:cubicBezTo>
                <a:cubicBezTo>
                  <a:pt x="4629" y="11475"/>
                  <a:pt x="4629" y="11137"/>
                  <a:pt x="5014" y="10800"/>
                </a:cubicBezTo>
                <a:cubicBezTo>
                  <a:pt x="6171" y="9788"/>
                  <a:pt x="6171" y="9788"/>
                  <a:pt x="6171" y="9788"/>
                </a:cubicBezTo>
                <a:cubicBezTo>
                  <a:pt x="6171" y="9450"/>
                  <a:pt x="6943" y="9450"/>
                  <a:pt x="7329" y="9788"/>
                </a:cubicBezTo>
                <a:cubicBezTo>
                  <a:pt x="9643" y="12150"/>
                  <a:pt x="9643" y="12150"/>
                  <a:pt x="9643" y="12150"/>
                </a:cubicBezTo>
                <a:cubicBezTo>
                  <a:pt x="15043" y="7088"/>
                  <a:pt x="15043" y="7088"/>
                  <a:pt x="15043" y="7088"/>
                </a:cubicBezTo>
                <a:cubicBezTo>
                  <a:pt x="15429" y="6750"/>
                  <a:pt x="15814" y="6750"/>
                  <a:pt x="16200" y="7088"/>
                </a:cubicBezTo>
                <a:cubicBezTo>
                  <a:pt x="17357" y="8100"/>
                  <a:pt x="17357" y="8100"/>
                  <a:pt x="17357" y="8100"/>
                </a:cubicBezTo>
                <a:cubicBezTo>
                  <a:pt x="17743" y="8438"/>
                  <a:pt x="17743" y="8775"/>
                  <a:pt x="17357" y="9113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defTabSz="292100">
              <a:defRPr sz="2400">
                <a:solidFill>
                  <a:srgbClr val="FFFFFF"/>
                </a:solidFill>
              </a:defRPr>
            </a:pPr>
            <a:endParaRPr sz="1200" kern="120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1" name="Access real-time labor market insights and jobs related to their skills"/>
          <p:cNvSpPr txBox="1"/>
          <p:nvPr/>
        </p:nvSpPr>
        <p:spPr>
          <a:xfrm>
            <a:off x="7497640" y="3716875"/>
            <a:ext cx="3594079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>
              <a:defRPr/>
            </a:pPr>
            <a:r>
              <a:rPr sz="2800" kern="1200" dirty="0">
                <a:solidFill>
                  <a:srgbClr val="0070C0"/>
                </a:solidFill>
                <a:latin typeface="Calibri" panose="020F0502020204030204"/>
                <a:sym typeface="Arial"/>
              </a:rPr>
              <a:t>Access real-time labor market insights and jobs related to their skills</a:t>
            </a:r>
          </a:p>
        </p:txBody>
      </p:sp>
      <p:sp>
        <p:nvSpPr>
          <p:cNvPr id="192" name="Share a verified achievement…"/>
          <p:cNvSpPr txBox="1"/>
          <p:nvPr/>
        </p:nvSpPr>
        <p:spPr>
          <a:xfrm>
            <a:off x="7340561" y="1948677"/>
            <a:ext cx="4713925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584200">
              <a:defRPr/>
            </a:pPr>
            <a:r>
              <a:rPr sz="2800" kern="1200" dirty="0">
                <a:solidFill>
                  <a:srgbClr val="0070C0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Share a verified achievement</a:t>
            </a:r>
          </a:p>
          <a:p>
            <a:pPr defTabSz="584200">
              <a:defRPr/>
            </a:pPr>
            <a:r>
              <a:rPr sz="2800" kern="1200" dirty="0">
                <a:solidFill>
                  <a:srgbClr val="0070C0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with their personal and</a:t>
            </a:r>
          </a:p>
          <a:p>
            <a:pPr defTabSz="584200">
              <a:defRPr/>
            </a:pPr>
            <a:r>
              <a:rPr sz="2800" kern="1200" dirty="0">
                <a:solidFill>
                  <a:srgbClr val="0070C0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professional networks</a:t>
            </a:r>
          </a:p>
        </p:txBody>
      </p:sp>
      <p:sp>
        <p:nvSpPr>
          <p:cNvPr id="193" name="Tell their professional story in a way that is credible and validated"/>
          <p:cNvSpPr txBox="1"/>
          <p:nvPr/>
        </p:nvSpPr>
        <p:spPr>
          <a:xfrm>
            <a:off x="1723709" y="1985003"/>
            <a:ext cx="3762688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>
              <a:defRPr/>
            </a:pPr>
            <a:r>
              <a:rPr sz="2800" kern="1200" dirty="0">
                <a:solidFill>
                  <a:srgbClr val="0070C0"/>
                </a:solidFill>
                <a:latin typeface="Calibri" panose="020F0502020204030204"/>
              </a:rPr>
              <a:t>Tell their professional story in a way that is credible and validated</a:t>
            </a:r>
          </a:p>
        </p:txBody>
      </p:sp>
      <p:grpSp>
        <p:nvGrpSpPr>
          <p:cNvPr id="197" name="Group"/>
          <p:cNvGrpSpPr/>
          <p:nvPr/>
        </p:nvGrpSpPr>
        <p:grpSpPr>
          <a:xfrm>
            <a:off x="6243629" y="3793918"/>
            <a:ext cx="929535" cy="1051147"/>
            <a:chOff x="0" y="0"/>
            <a:chExt cx="1859068" cy="2102292"/>
          </a:xfrm>
        </p:grpSpPr>
        <p:sp>
          <p:nvSpPr>
            <p:cNvPr id="194" name="Shape"/>
            <p:cNvSpPr/>
            <p:nvPr/>
          </p:nvSpPr>
          <p:spPr>
            <a:xfrm>
              <a:off x="962732" y="1460697"/>
              <a:ext cx="99594" cy="23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21600"/>
                    <a:pt x="7200" y="21600"/>
                    <a:pt x="7200" y="21600"/>
                  </a:cubicBezTo>
                  <a:cubicBezTo>
                    <a:pt x="21600" y="18514"/>
                    <a:pt x="21600" y="18514"/>
                    <a:pt x="21600" y="15429"/>
                  </a:cubicBezTo>
                  <a:cubicBezTo>
                    <a:pt x="21600" y="3086"/>
                    <a:pt x="21600" y="3086"/>
                    <a:pt x="21600" y="3086"/>
                  </a:cubicBezTo>
                  <a:cubicBezTo>
                    <a:pt x="21600" y="0"/>
                    <a:pt x="21600" y="0"/>
                    <a:pt x="7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292100">
                <a:defRPr sz="2400">
                  <a:solidFill>
                    <a:srgbClr val="FFFFFF"/>
                  </a:solidFill>
                </a:defRPr>
              </a:pPr>
              <a:endParaRPr sz="12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5" name="Shape"/>
            <p:cNvSpPr/>
            <p:nvPr/>
          </p:nvSpPr>
          <p:spPr>
            <a:xfrm>
              <a:off x="697152" y="1062325"/>
              <a:ext cx="99594" cy="23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86"/>
                  </a:moveTo>
                  <a:cubicBezTo>
                    <a:pt x="0" y="15429"/>
                    <a:pt x="0" y="15429"/>
                    <a:pt x="0" y="15429"/>
                  </a:cubicBezTo>
                  <a:cubicBezTo>
                    <a:pt x="0" y="18514"/>
                    <a:pt x="0" y="18514"/>
                    <a:pt x="7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7200" y="0"/>
                    <a:pt x="7200" y="0"/>
                    <a:pt x="7200" y="0"/>
                  </a:cubicBezTo>
                  <a:cubicBezTo>
                    <a:pt x="0" y="0"/>
                    <a:pt x="0" y="0"/>
                    <a:pt x="0" y="3086"/>
                  </a:cubicBez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292100">
                <a:defRPr sz="2400">
                  <a:solidFill>
                    <a:srgbClr val="FFFFFF"/>
                  </a:solidFill>
                </a:defRPr>
              </a:pPr>
              <a:endParaRPr sz="12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96" name="Shape"/>
            <p:cNvSpPr/>
            <p:nvPr/>
          </p:nvSpPr>
          <p:spPr>
            <a:xfrm>
              <a:off x="0" y="0"/>
              <a:ext cx="1859069" cy="2102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5" extrusionOk="0">
                  <a:moveTo>
                    <a:pt x="13886" y="4764"/>
                  </a:moveTo>
                  <a:cubicBezTo>
                    <a:pt x="12343" y="3494"/>
                    <a:pt x="16971" y="2223"/>
                    <a:pt x="16971" y="953"/>
                  </a:cubicBezTo>
                  <a:cubicBezTo>
                    <a:pt x="16971" y="-318"/>
                    <a:pt x="13886" y="-318"/>
                    <a:pt x="10800" y="953"/>
                  </a:cubicBezTo>
                  <a:cubicBezTo>
                    <a:pt x="7714" y="-318"/>
                    <a:pt x="4629" y="-318"/>
                    <a:pt x="4629" y="953"/>
                  </a:cubicBezTo>
                  <a:cubicBezTo>
                    <a:pt x="4629" y="2223"/>
                    <a:pt x="9257" y="3494"/>
                    <a:pt x="7714" y="4764"/>
                  </a:cubicBezTo>
                  <a:cubicBezTo>
                    <a:pt x="6171" y="6035"/>
                    <a:pt x="0" y="8576"/>
                    <a:pt x="0" y="14929"/>
                  </a:cubicBezTo>
                  <a:cubicBezTo>
                    <a:pt x="0" y="21282"/>
                    <a:pt x="1543" y="20011"/>
                    <a:pt x="10800" y="20011"/>
                  </a:cubicBezTo>
                  <a:cubicBezTo>
                    <a:pt x="20057" y="20011"/>
                    <a:pt x="21600" y="20964"/>
                    <a:pt x="21600" y="14929"/>
                  </a:cubicBezTo>
                  <a:cubicBezTo>
                    <a:pt x="21600" y="8576"/>
                    <a:pt x="15429" y="6035"/>
                    <a:pt x="13886" y="4764"/>
                  </a:cubicBezTo>
                  <a:close/>
                  <a:moveTo>
                    <a:pt x="11571" y="12388"/>
                  </a:moveTo>
                  <a:cubicBezTo>
                    <a:pt x="12729" y="12388"/>
                    <a:pt x="14271" y="12706"/>
                    <a:pt x="14271" y="14294"/>
                  </a:cubicBezTo>
                  <a:cubicBezTo>
                    <a:pt x="14271" y="15564"/>
                    <a:pt x="14271" y="15564"/>
                    <a:pt x="14271" y="15564"/>
                  </a:cubicBezTo>
                  <a:cubicBezTo>
                    <a:pt x="14271" y="17153"/>
                    <a:pt x="12729" y="17788"/>
                    <a:pt x="11571" y="17788"/>
                  </a:cubicBezTo>
                  <a:cubicBezTo>
                    <a:pt x="11186" y="17788"/>
                    <a:pt x="11186" y="17788"/>
                    <a:pt x="11186" y="17788"/>
                  </a:cubicBezTo>
                  <a:cubicBezTo>
                    <a:pt x="11186" y="18106"/>
                    <a:pt x="11186" y="18106"/>
                    <a:pt x="11186" y="18106"/>
                  </a:cubicBezTo>
                  <a:cubicBezTo>
                    <a:pt x="11186" y="18423"/>
                    <a:pt x="10800" y="19058"/>
                    <a:pt x="10029" y="19058"/>
                  </a:cubicBezTo>
                  <a:cubicBezTo>
                    <a:pt x="9643" y="19058"/>
                    <a:pt x="9257" y="18423"/>
                    <a:pt x="9257" y="18106"/>
                  </a:cubicBezTo>
                  <a:cubicBezTo>
                    <a:pt x="9257" y="17788"/>
                    <a:pt x="9257" y="17788"/>
                    <a:pt x="9257" y="17788"/>
                  </a:cubicBezTo>
                  <a:cubicBezTo>
                    <a:pt x="6943" y="17788"/>
                    <a:pt x="6943" y="17788"/>
                    <a:pt x="6943" y="17788"/>
                  </a:cubicBezTo>
                  <a:cubicBezTo>
                    <a:pt x="6557" y="17788"/>
                    <a:pt x="6171" y="17153"/>
                    <a:pt x="6171" y="16835"/>
                  </a:cubicBezTo>
                  <a:cubicBezTo>
                    <a:pt x="6171" y="16517"/>
                    <a:pt x="6557" y="16200"/>
                    <a:pt x="6943" y="16200"/>
                  </a:cubicBezTo>
                  <a:cubicBezTo>
                    <a:pt x="9257" y="16200"/>
                    <a:pt x="9257" y="16200"/>
                    <a:pt x="9257" y="16200"/>
                  </a:cubicBezTo>
                  <a:cubicBezTo>
                    <a:pt x="9257" y="13976"/>
                    <a:pt x="9257" y="13976"/>
                    <a:pt x="9257" y="13976"/>
                  </a:cubicBezTo>
                  <a:cubicBezTo>
                    <a:pt x="8486" y="13976"/>
                    <a:pt x="8486" y="13976"/>
                    <a:pt x="8486" y="13976"/>
                  </a:cubicBezTo>
                  <a:cubicBezTo>
                    <a:pt x="7714" y="13976"/>
                    <a:pt x="6171" y="13341"/>
                    <a:pt x="6171" y="11753"/>
                  </a:cubicBezTo>
                  <a:cubicBezTo>
                    <a:pt x="6171" y="10482"/>
                    <a:pt x="6171" y="10482"/>
                    <a:pt x="6171" y="10482"/>
                  </a:cubicBezTo>
                  <a:cubicBezTo>
                    <a:pt x="6171" y="8894"/>
                    <a:pt x="7714" y="8576"/>
                    <a:pt x="8486" y="8576"/>
                  </a:cubicBezTo>
                  <a:cubicBezTo>
                    <a:pt x="9257" y="8576"/>
                    <a:pt x="9257" y="8576"/>
                    <a:pt x="9257" y="8576"/>
                  </a:cubicBezTo>
                  <a:cubicBezTo>
                    <a:pt x="9257" y="7941"/>
                    <a:pt x="9257" y="7941"/>
                    <a:pt x="9257" y="7941"/>
                  </a:cubicBezTo>
                  <a:cubicBezTo>
                    <a:pt x="9257" y="7623"/>
                    <a:pt x="9643" y="7306"/>
                    <a:pt x="10029" y="7306"/>
                  </a:cubicBezTo>
                  <a:cubicBezTo>
                    <a:pt x="10800" y="7306"/>
                    <a:pt x="11186" y="7623"/>
                    <a:pt x="11186" y="7941"/>
                  </a:cubicBezTo>
                  <a:cubicBezTo>
                    <a:pt x="11186" y="8576"/>
                    <a:pt x="11186" y="8576"/>
                    <a:pt x="11186" y="8576"/>
                  </a:cubicBezTo>
                  <a:cubicBezTo>
                    <a:pt x="13114" y="8576"/>
                    <a:pt x="13114" y="8576"/>
                    <a:pt x="13114" y="8576"/>
                  </a:cubicBezTo>
                  <a:cubicBezTo>
                    <a:pt x="13886" y="8576"/>
                    <a:pt x="14271" y="8894"/>
                    <a:pt x="14271" y="9211"/>
                  </a:cubicBezTo>
                  <a:cubicBezTo>
                    <a:pt x="14271" y="9529"/>
                    <a:pt x="13886" y="10164"/>
                    <a:pt x="13114" y="10164"/>
                  </a:cubicBezTo>
                  <a:cubicBezTo>
                    <a:pt x="11186" y="10164"/>
                    <a:pt x="11186" y="10164"/>
                    <a:pt x="11186" y="10164"/>
                  </a:cubicBezTo>
                  <a:cubicBezTo>
                    <a:pt x="11186" y="12388"/>
                    <a:pt x="11186" y="12388"/>
                    <a:pt x="11186" y="12388"/>
                  </a:cubicBezTo>
                  <a:lnTo>
                    <a:pt x="11571" y="12388"/>
                  </a:ln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292100">
                <a:defRPr sz="2400">
                  <a:solidFill>
                    <a:srgbClr val="FFFFFF"/>
                  </a:solidFill>
                </a:defRPr>
              </a:pPr>
              <a:endParaRPr sz="12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98" name="Access learning pathways…"/>
          <p:cNvSpPr txBox="1"/>
          <p:nvPr/>
        </p:nvSpPr>
        <p:spPr>
          <a:xfrm>
            <a:off x="1723709" y="4186275"/>
            <a:ext cx="3753656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584200">
              <a:defRPr/>
            </a:pPr>
            <a:r>
              <a:rPr sz="2800" kern="1200" dirty="0">
                <a:solidFill>
                  <a:srgbClr val="0070C0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Access learning pathways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292" y="3947361"/>
            <a:ext cx="1022852" cy="1007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7657" y="2203393"/>
            <a:ext cx="1022852" cy="10074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8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041893" y="3609018"/>
            <a:ext cx="5846150" cy="14301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41893" y="1943520"/>
            <a:ext cx="5883462" cy="15560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921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 lang="en-US" sz="2400" kern="1200" dirty="0">
              <a:solidFill>
                <a:srgbClr val="226A9B"/>
              </a:solidFill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9157" y="3643636"/>
            <a:ext cx="5589087" cy="18984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9850" y="1943520"/>
            <a:ext cx="5567702" cy="15604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9" name="How are badges valuable to the earner?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rPr lang="en-US" dirty="0" smtClean="0"/>
              <a:t>HOW ARE BADGES VALUABLE TO UD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91" name="Access real-time labor market insights and jobs related to their skills"/>
          <p:cNvSpPr txBox="1"/>
          <p:nvPr/>
        </p:nvSpPr>
        <p:spPr>
          <a:xfrm>
            <a:off x="7497640" y="4147762"/>
            <a:ext cx="3594079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>
              <a:defRPr/>
            </a:pPr>
            <a:endParaRPr sz="2800" kern="1200" dirty="0">
              <a:solidFill>
                <a:srgbClr val="0070C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2" name="Share a verified achievement…"/>
          <p:cNvSpPr txBox="1"/>
          <p:nvPr/>
        </p:nvSpPr>
        <p:spPr>
          <a:xfrm>
            <a:off x="7340561" y="2379564"/>
            <a:ext cx="4713925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584200">
              <a:defRPr/>
            </a:pPr>
            <a:endParaRPr sz="2800" kern="1200" dirty="0">
              <a:solidFill>
                <a:srgbClr val="0070C0"/>
              </a:solidFill>
              <a:latin typeface="Calibri" panose="020F0502020204030204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93" name="Tell their professional story in a way that is credible and validated"/>
          <p:cNvSpPr txBox="1"/>
          <p:nvPr/>
        </p:nvSpPr>
        <p:spPr>
          <a:xfrm>
            <a:off x="1723709" y="1985003"/>
            <a:ext cx="3762688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5842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 defTabSz="2921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en-US" sz="2800" kern="1200" dirty="0">
                <a:solidFill>
                  <a:srgbClr val="276E9E"/>
                </a:solidFill>
                <a:latin typeface="Calibri" panose="020F0502020204030204"/>
              </a:rPr>
              <a:t>Drive increased brand </a:t>
            </a:r>
          </a:p>
          <a:p>
            <a:pPr defTabSz="2921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en-US" sz="2800" kern="1200" dirty="0">
                <a:solidFill>
                  <a:srgbClr val="276E9E"/>
                </a:solidFill>
                <a:latin typeface="Calibri" panose="020F0502020204030204"/>
              </a:rPr>
              <a:t>exposure through </a:t>
            </a:r>
          </a:p>
          <a:p>
            <a:pPr defTabSz="2921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en-US" sz="2800" kern="1200" dirty="0">
                <a:solidFill>
                  <a:srgbClr val="276E9E"/>
                </a:solidFill>
                <a:latin typeface="Calibri" panose="020F0502020204030204"/>
              </a:rPr>
              <a:t>organic sharing </a:t>
            </a:r>
            <a:r>
              <a:rPr lang="en-US" sz="2800" kern="1200" dirty="0" smtClean="0">
                <a:solidFill>
                  <a:srgbClr val="276E9E"/>
                </a:solidFill>
                <a:latin typeface="Calibri" panose="020F0502020204030204"/>
              </a:rPr>
              <a:t>activity</a:t>
            </a:r>
            <a:endParaRPr sz="2800" kern="1200" dirty="0">
              <a:solidFill>
                <a:srgbClr val="276E9E"/>
              </a:solidFill>
              <a:latin typeface="Calibri" panose="020F0502020204030204"/>
            </a:endParaRPr>
          </a:p>
        </p:txBody>
      </p:sp>
      <p:sp>
        <p:nvSpPr>
          <p:cNvPr id="198" name="Access learning pathways…"/>
          <p:cNvSpPr txBox="1"/>
          <p:nvPr/>
        </p:nvSpPr>
        <p:spPr>
          <a:xfrm>
            <a:off x="1611413" y="3697207"/>
            <a:ext cx="4430480" cy="177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921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en-US" sz="2800" kern="1200" dirty="0" smtClean="0">
                <a:solidFill>
                  <a:srgbClr val="226A9B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Create learning and professional pathways to encourage individuals </a:t>
            </a:r>
          </a:p>
          <a:p>
            <a:pPr defTabSz="2921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en-US" sz="2800" kern="1200" dirty="0" smtClean="0">
                <a:solidFill>
                  <a:srgbClr val="226A9B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to progress forward</a:t>
            </a:r>
            <a:endParaRPr lang="en-US" sz="2800" kern="1200" dirty="0">
              <a:solidFill>
                <a:srgbClr val="226A9B"/>
              </a:solidFill>
              <a:latin typeface="Calibri" panose="020F0502020204030204"/>
              <a:ea typeface="Open Sans Regular"/>
              <a:cs typeface="Open Sans Regular"/>
              <a:sym typeface="Open Sans Regular"/>
            </a:endParaRPr>
          </a:p>
        </p:txBody>
      </p:sp>
      <p:grpSp>
        <p:nvGrpSpPr>
          <p:cNvPr id="19" name="Group"/>
          <p:cNvGrpSpPr/>
          <p:nvPr/>
        </p:nvGrpSpPr>
        <p:grpSpPr>
          <a:xfrm>
            <a:off x="412591" y="2320036"/>
            <a:ext cx="1248373" cy="774183"/>
            <a:chOff x="0" y="0"/>
            <a:chExt cx="2496743" cy="1548364"/>
          </a:xfrm>
        </p:grpSpPr>
        <p:sp>
          <p:nvSpPr>
            <p:cNvPr id="20" name="Shape"/>
            <p:cNvSpPr/>
            <p:nvPr/>
          </p:nvSpPr>
          <p:spPr>
            <a:xfrm>
              <a:off x="0" y="0"/>
              <a:ext cx="2496744" cy="154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2700" y="0"/>
                    <a:pt x="0" y="10800"/>
                    <a:pt x="0" y="10800"/>
                  </a:cubicBezTo>
                  <a:cubicBezTo>
                    <a:pt x="0" y="10800"/>
                    <a:pt x="2700" y="21600"/>
                    <a:pt x="10800" y="21600"/>
                  </a:cubicBezTo>
                  <a:cubicBezTo>
                    <a:pt x="18900" y="21600"/>
                    <a:pt x="21600" y="10800"/>
                    <a:pt x="21600" y="10800"/>
                  </a:cubicBezTo>
                  <a:cubicBezTo>
                    <a:pt x="21600" y="10800"/>
                    <a:pt x="18900" y="0"/>
                    <a:pt x="10800" y="0"/>
                  </a:cubicBezTo>
                  <a:close/>
                  <a:moveTo>
                    <a:pt x="10800" y="19440"/>
                  </a:moveTo>
                  <a:cubicBezTo>
                    <a:pt x="5063" y="19440"/>
                    <a:pt x="2363" y="12960"/>
                    <a:pt x="1350" y="10800"/>
                  </a:cubicBezTo>
                  <a:cubicBezTo>
                    <a:pt x="2363" y="8640"/>
                    <a:pt x="5063" y="2160"/>
                    <a:pt x="10800" y="2160"/>
                  </a:cubicBezTo>
                  <a:cubicBezTo>
                    <a:pt x="16537" y="2160"/>
                    <a:pt x="19237" y="8640"/>
                    <a:pt x="20250" y="10800"/>
                  </a:cubicBezTo>
                  <a:cubicBezTo>
                    <a:pt x="19237" y="12960"/>
                    <a:pt x="16537" y="19440"/>
                    <a:pt x="10800" y="19440"/>
                  </a:cubicBez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292100">
                <a:defRPr sz="2400">
                  <a:solidFill>
                    <a:srgbClr val="FFFFFF"/>
                  </a:solidFill>
                </a:defRPr>
              </a:pPr>
              <a:endParaRPr sz="12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1" name="Shape"/>
            <p:cNvSpPr/>
            <p:nvPr/>
          </p:nvSpPr>
          <p:spPr>
            <a:xfrm>
              <a:off x="774182" y="309672"/>
              <a:ext cx="948380" cy="92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500" y="0"/>
                    <a:pt x="0" y="4500"/>
                    <a:pt x="0" y="10800"/>
                  </a:cubicBezTo>
                  <a:cubicBezTo>
                    <a:pt x="0" y="17100"/>
                    <a:pt x="4500" y="21600"/>
                    <a:pt x="10800" y="21600"/>
                  </a:cubicBezTo>
                  <a:cubicBezTo>
                    <a:pt x="17100" y="21600"/>
                    <a:pt x="21600" y="17100"/>
                    <a:pt x="21600" y="10800"/>
                  </a:cubicBezTo>
                  <a:cubicBezTo>
                    <a:pt x="21600" y="8100"/>
                    <a:pt x="20700" y="5400"/>
                    <a:pt x="18000" y="3600"/>
                  </a:cubicBezTo>
                  <a:lnTo>
                    <a:pt x="10800" y="10800"/>
                  </a:ln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defTabSz="292100">
                <a:defRPr sz="2400">
                  <a:solidFill>
                    <a:srgbClr val="FFFFFF"/>
                  </a:solidFill>
                </a:defRPr>
              </a:pPr>
              <a:endParaRPr sz="12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2" name="Group"/>
          <p:cNvGrpSpPr/>
          <p:nvPr/>
        </p:nvGrpSpPr>
        <p:grpSpPr>
          <a:xfrm>
            <a:off x="6216452" y="2230599"/>
            <a:ext cx="983889" cy="1007469"/>
            <a:chOff x="0" y="0"/>
            <a:chExt cx="1967776" cy="2014937"/>
          </a:xfrm>
        </p:grpSpPr>
        <p:sp>
          <p:nvSpPr>
            <p:cNvPr id="23" name="Rectangle"/>
            <p:cNvSpPr/>
            <p:nvPr/>
          </p:nvSpPr>
          <p:spPr>
            <a:xfrm>
              <a:off x="0" y="1924771"/>
              <a:ext cx="1967777" cy="90167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4" name="Rectangle"/>
            <p:cNvSpPr/>
            <p:nvPr/>
          </p:nvSpPr>
          <p:spPr>
            <a:xfrm>
              <a:off x="0" y="1626664"/>
              <a:ext cx="495357" cy="37151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" name="Rectangle"/>
            <p:cNvSpPr/>
            <p:nvPr/>
          </p:nvSpPr>
          <p:spPr>
            <a:xfrm>
              <a:off x="495356" y="1378985"/>
              <a:ext cx="495357" cy="619197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" name="Rectangle"/>
            <p:cNvSpPr/>
            <p:nvPr/>
          </p:nvSpPr>
          <p:spPr>
            <a:xfrm>
              <a:off x="985127" y="1120137"/>
              <a:ext cx="495357" cy="878045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" name="Rectangle"/>
            <p:cNvSpPr/>
            <p:nvPr/>
          </p:nvSpPr>
          <p:spPr>
            <a:xfrm>
              <a:off x="1469312" y="883629"/>
              <a:ext cx="495357" cy="111455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" name="Shape"/>
            <p:cNvSpPr/>
            <p:nvPr/>
          </p:nvSpPr>
          <p:spPr>
            <a:xfrm>
              <a:off x="107082" y="0"/>
              <a:ext cx="1486070" cy="1238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600" y="0"/>
                  </a:lnTo>
                  <a:lnTo>
                    <a:pt x="15300" y="3240"/>
                  </a:lnTo>
                  <a:lnTo>
                    <a:pt x="0" y="21600"/>
                  </a:lnTo>
                  <a:lnTo>
                    <a:pt x="18900" y="756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29" name="Group"/>
          <p:cNvGrpSpPr/>
          <p:nvPr/>
        </p:nvGrpSpPr>
        <p:grpSpPr>
          <a:xfrm>
            <a:off x="522119" y="4031713"/>
            <a:ext cx="1007470" cy="1007469"/>
            <a:chOff x="0" y="0"/>
            <a:chExt cx="2014937" cy="2014937"/>
          </a:xfrm>
        </p:grpSpPr>
        <p:sp>
          <p:nvSpPr>
            <p:cNvPr id="30" name="Shape"/>
            <p:cNvSpPr/>
            <p:nvPr/>
          </p:nvSpPr>
          <p:spPr>
            <a:xfrm>
              <a:off x="322705" y="228254"/>
              <a:ext cx="204643" cy="21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7" h="20829" extrusionOk="0">
                  <a:moveTo>
                    <a:pt x="17743" y="11572"/>
                  </a:moveTo>
                  <a:cubicBezTo>
                    <a:pt x="11572" y="2315"/>
                    <a:pt x="11572" y="2315"/>
                    <a:pt x="11572" y="2315"/>
                  </a:cubicBezTo>
                  <a:cubicBezTo>
                    <a:pt x="8486" y="-771"/>
                    <a:pt x="5400" y="-771"/>
                    <a:pt x="2315" y="2315"/>
                  </a:cubicBezTo>
                  <a:cubicBezTo>
                    <a:pt x="-771" y="5400"/>
                    <a:pt x="-771" y="8486"/>
                    <a:pt x="2315" y="11572"/>
                  </a:cubicBezTo>
                  <a:cubicBezTo>
                    <a:pt x="11572" y="20829"/>
                    <a:pt x="11572" y="20829"/>
                    <a:pt x="11572" y="20829"/>
                  </a:cubicBezTo>
                  <a:lnTo>
                    <a:pt x="17743" y="20829"/>
                  </a:lnTo>
                  <a:cubicBezTo>
                    <a:pt x="20829" y="17743"/>
                    <a:pt x="20829" y="14658"/>
                    <a:pt x="17743" y="11572"/>
                  </a:cubicBez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1" name="Shape"/>
            <p:cNvSpPr/>
            <p:nvPr/>
          </p:nvSpPr>
          <p:spPr>
            <a:xfrm>
              <a:off x="0" y="881535"/>
              <a:ext cx="251868" cy="12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cubicBezTo>
                    <a:pt x="5400" y="0"/>
                    <a:pt x="5400" y="0"/>
                    <a:pt x="5400" y="0"/>
                  </a:cubicBezTo>
                  <a:cubicBezTo>
                    <a:pt x="2700" y="0"/>
                    <a:pt x="0" y="5400"/>
                    <a:pt x="0" y="10800"/>
                  </a:cubicBezTo>
                  <a:cubicBezTo>
                    <a:pt x="0" y="16200"/>
                    <a:pt x="2700" y="21600"/>
                    <a:pt x="5400" y="2160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8900" y="21600"/>
                    <a:pt x="21600" y="16200"/>
                    <a:pt x="21600" y="10800"/>
                  </a:cubicBezTo>
                  <a:cubicBezTo>
                    <a:pt x="21600" y="5400"/>
                    <a:pt x="18900" y="0"/>
                    <a:pt x="16200" y="0"/>
                  </a:cubicBez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2" name="Shape"/>
            <p:cNvSpPr/>
            <p:nvPr/>
          </p:nvSpPr>
          <p:spPr>
            <a:xfrm>
              <a:off x="1763070" y="1007468"/>
              <a:ext cx="251868" cy="12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cubicBezTo>
                    <a:pt x="5400" y="0"/>
                    <a:pt x="5400" y="0"/>
                    <a:pt x="5400" y="0"/>
                  </a:cubicBezTo>
                  <a:cubicBezTo>
                    <a:pt x="2700" y="0"/>
                    <a:pt x="0" y="5400"/>
                    <a:pt x="0" y="10800"/>
                  </a:cubicBezTo>
                  <a:cubicBezTo>
                    <a:pt x="0" y="16200"/>
                    <a:pt x="2700" y="21600"/>
                    <a:pt x="5400" y="2160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8900" y="21600"/>
                    <a:pt x="21600" y="16200"/>
                    <a:pt x="21600" y="10800"/>
                  </a:cubicBezTo>
                  <a:cubicBezTo>
                    <a:pt x="21600" y="5400"/>
                    <a:pt x="18900" y="0"/>
                    <a:pt x="16200" y="0"/>
                  </a:cubicBez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3" name="Shape"/>
            <p:cNvSpPr/>
            <p:nvPr/>
          </p:nvSpPr>
          <p:spPr>
            <a:xfrm>
              <a:off x="1574170" y="322705"/>
              <a:ext cx="212514" cy="204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0057" extrusionOk="0">
                  <a:moveTo>
                    <a:pt x="18514" y="2315"/>
                  </a:moveTo>
                  <a:cubicBezTo>
                    <a:pt x="15429" y="-771"/>
                    <a:pt x="12343" y="-771"/>
                    <a:pt x="9257" y="2315"/>
                  </a:cubicBezTo>
                  <a:cubicBezTo>
                    <a:pt x="0" y="11572"/>
                    <a:pt x="0" y="11572"/>
                    <a:pt x="0" y="11572"/>
                  </a:cubicBezTo>
                  <a:lnTo>
                    <a:pt x="0" y="17743"/>
                  </a:lnTo>
                  <a:cubicBezTo>
                    <a:pt x="3086" y="20829"/>
                    <a:pt x="6171" y="20829"/>
                    <a:pt x="9257" y="17743"/>
                  </a:cubicBezTo>
                  <a:cubicBezTo>
                    <a:pt x="18514" y="11572"/>
                    <a:pt x="18514" y="11572"/>
                    <a:pt x="18514" y="11572"/>
                  </a:cubicBezTo>
                  <a:cubicBezTo>
                    <a:pt x="21600" y="8486"/>
                    <a:pt x="21600" y="5400"/>
                    <a:pt x="18514" y="2315"/>
                  </a:cubicBez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4" name="Shape"/>
            <p:cNvSpPr/>
            <p:nvPr/>
          </p:nvSpPr>
          <p:spPr>
            <a:xfrm>
              <a:off x="1007468" y="0"/>
              <a:ext cx="125935" cy="25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200" y="21600"/>
                    <a:pt x="16200" y="21600"/>
                    <a:pt x="16200" y="18900"/>
                  </a:cubicBezTo>
                  <a:cubicBezTo>
                    <a:pt x="21600" y="18900"/>
                    <a:pt x="21600" y="18900"/>
                    <a:pt x="21600" y="162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21600" y="2700"/>
                    <a:pt x="16200" y="0"/>
                    <a:pt x="10800" y="0"/>
                  </a:cubicBezTo>
                  <a:cubicBezTo>
                    <a:pt x="5400" y="0"/>
                    <a:pt x="0" y="2700"/>
                    <a:pt x="0" y="270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0" y="18900"/>
                    <a:pt x="5400" y="21600"/>
                    <a:pt x="10800" y="21600"/>
                  </a:cubicBez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5" name="Shape"/>
            <p:cNvSpPr/>
            <p:nvPr/>
          </p:nvSpPr>
          <p:spPr>
            <a:xfrm>
              <a:off x="503733" y="503734"/>
              <a:ext cx="1007470" cy="1133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25" y="0"/>
                    <a:pt x="0" y="4200"/>
                    <a:pt x="0" y="9600"/>
                  </a:cubicBezTo>
                  <a:cubicBezTo>
                    <a:pt x="0" y="13200"/>
                    <a:pt x="2025" y="16200"/>
                    <a:pt x="5400" y="18000"/>
                  </a:cubicBezTo>
                  <a:cubicBezTo>
                    <a:pt x="5400" y="21600"/>
                    <a:pt x="5400" y="21600"/>
                    <a:pt x="5400" y="2160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18000"/>
                    <a:pt x="16200" y="18000"/>
                    <a:pt x="16200" y="18000"/>
                  </a:cubicBezTo>
                  <a:cubicBezTo>
                    <a:pt x="19575" y="16200"/>
                    <a:pt x="21600" y="13200"/>
                    <a:pt x="21600" y="9600"/>
                  </a:cubicBezTo>
                  <a:cubicBezTo>
                    <a:pt x="21600" y="4200"/>
                    <a:pt x="16875" y="0"/>
                    <a:pt x="10800" y="0"/>
                  </a:cubicBezTo>
                  <a:close/>
                  <a:moveTo>
                    <a:pt x="14850" y="15600"/>
                  </a:moveTo>
                  <a:cubicBezTo>
                    <a:pt x="13500" y="16200"/>
                    <a:pt x="13500" y="16200"/>
                    <a:pt x="13500" y="16200"/>
                  </a:cubicBezTo>
                  <a:cubicBezTo>
                    <a:pt x="13500" y="18000"/>
                    <a:pt x="13500" y="18000"/>
                    <a:pt x="13500" y="18000"/>
                  </a:cubicBezTo>
                  <a:cubicBezTo>
                    <a:pt x="13500" y="19200"/>
                    <a:pt x="13500" y="19200"/>
                    <a:pt x="13500" y="19200"/>
                  </a:cubicBezTo>
                  <a:cubicBezTo>
                    <a:pt x="8100" y="19200"/>
                    <a:pt x="8100" y="19200"/>
                    <a:pt x="8100" y="19200"/>
                  </a:cubicBezTo>
                  <a:cubicBezTo>
                    <a:pt x="8100" y="18000"/>
                    <a:pt x="8100" y="18000"/>
                    <a:pt x="8100" y="18000"/>
                  </a:cubicBezTo>
                  <a:cubicBezTo>
                    <a:pt x="8100" y="16200"/>
                    <a:pt x="8100" y="16200"/>
                    <a:pt x="8100" y="16200"/>
                  </a:cubicBezTo>
                  <a:cubicBezTo>
                    <a:pt x="6750" y="15600"/>
                    <a:pt x="6750" y="15600"/>
                    <a:pt x="6750" y="15600"/>
                  </a:cubicBezTo>
                  <a:cubicBezTo>
                    <a:pt x="4050" y="14400"/>
                    <a:pt x="2700" y="12000"/>
                    <a:pt x="2700" y="9600"/>
                  </a:cubicBezTo>
                  <a:cubicBezTo>
                    <a:pt x="2700" y="5400"/>
                    <a:pt x="6075" y="2400"/>
                    <a:pt x="10800" y="2400"/>
                  </a:cubicBezTo>
                  <a:cubicBezTo>
                    <a:pt x="15525" y="2400"/>
                    <a:pt x="18900" y="5400"/>
                    <a:pt x="18900" y="9600"/>
                  </a:cubicBezTo>
                  <a:cubicBezTo>
                    <a:pt x="18900" y="12000"/>
                    <a:pt x="17550" y="14400"/>
                    <a:pt x="14850" y="15600"/>
                  </a:cubicBez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6" name="Shape"/>
            <p:cNvSpPr/>
            <p:nvPr/>
          </p:nvSpPr>
          <p:spPr>
            <a:xfrm>
              <a:off x="755601" y="1763070"/>
              <a:ext cx="503735" cy="25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5400" y="10800"/>
                    <a:pt x="5400" y="10800"/>
                    <a:pt x="5400" y="10800"/>
                  </a:cubicBezTo>
                  <a:lnTo>
                    <a:pt x="5400" y="10800"/>
                  </a:lnTo>
                  <a:cubicBezTo>
                    <a:pt x="5400" y="16200"/>
                    <a:pt x="8100" y="21600"/>
                    <a:pt x="10800" y="21600"/>
                  </a:cubicBezTo>
                  <a:cubicBezTo>
                    <a:pt x="13500" y="21600"/>
                    <a:pt x="16200" y="16200"/>
                    <a:pt x="16200" y="10800"/>
                  </a:cubicBezTo>
                  <a:lnTo>
                    <a:pt x="16200" y="10800"/>
                  </a:ln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00"/>
                  </a:lnTo>
                  <a:close/>
                </a:path>
              </a:pathLst>
            </a:cu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600" kern="1200">
                <a:solidFill>
                  <a:srgbClr val="FFFFFF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7" name="Shape"/>
          <p:cNvSpPr/>
          <p:nvPr/>
        </p:nvSpPr>
        <p:spPr>
          <a:xfrm>
            <a:off x="6191319" y="3878631"/>
            <a:ext cx="1007469" cy="1051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3086" y="0"/>
                  <a:pt x="0" y="2700"/>
                  <a:pt x="0" y="2700"/>
                </a:cubicBezTo>
                <a:cubicBezTo>
                  <a:pt x="0" y="2700"/>
                  <a:pt x="0" y="2700"/>
                  <a:pt x="0" y="8100"/>
                </a:cubicBezTo>
                <a:cubicBezTo>
                  <a:pt x="0" y="12150"/>
                  <a:pt x="1543" y="17550"/>
                  <a:pt x="10800" y="21600"/>
                </a:cubicBezTo>
                <a:cubicBezTo>
                  <a:pt x="20057" y="17550"/>
                  <a:pt x="21600" y="12150"/>
                  <a:pt x="21600" y="8100"/>
                </a:cubicBezTo>
                <a:cubicBezTo>
                  <a:pt x="21600" y="2700"/>
                  <a:pt x="21600" y="2700"/>
                  <a:pt x="21600" y="2700"/>
                </a:cubicBezTo>
                <a:cubicBezTo>
                  <a:pt x="21600" y="2700"/>
                  <a:pt x="18514" y="0"/>
                  <a:pt x="10800" y="0"/>
                </a:cubicBezTo>
                <a:close/>
                <a:moveTo>
                  <a:pt x="17357" y="9113"/>
                </a:moveTo>
                <a:cubicBezTo>
                  <a:pt x="11957" y="14175"/>
                  <a:pt x="11957" y="14175"/>
                  <a:pt x="11957" y="14175"/>
                </a:cubicBezTo>
                <a:cubicBezTo>
                  <a:pt x="10414" y="15525"/>
                  <a:pt x="10414" y="15525"/>
                  <a:pt x="10414" y="15525"/>
                </a:cubicBezTo>
                <a:cubicBezTo>
                  <a:pt x="10029" y="15862"/>
                  <a:pt x="9257" y="15862"/>
                  <a:pt x="9257" y="15525"/>
                </a:cubicBezTo>
                <a:cubicBezTo>
                  <a:pt x="7329" y="14175"/>
                  <a:pt x="7329" y="14175"/>
                  <a:pt x="7329" y="14175"/>
                </a:cubicBezTo>
                <a:cubicBezTo>
                  <a:pt x="5014" y="11812"/>
                  <a:pt x="5014" y="11812"/>
                  <a:pt x="5014" y="11812"/>
                </a:cubicBezTo>
                <a:cubicBezTo>
                  <a:pt x="4629" y="11475"/>
                  <a:pt x="4629" y="11137"/>
                  <a:pt x="5014" y="10800"/>
                </a:cubicBezTo>
                <a:cubicBezTo>
                  <a:pt x="6171" y="9788"/>
                  <a:pt x="6171" y="9788"/>
                  <a:pt x="6171" y="9788"/>
                </a:cubicBezTo>
                <a:cubicBezTo>
                  <a:pt x="6171" y="9450"/>
                  <a:pt x="6943" y="9450"/>
                  <a:pt x="7329" y="9788"/>
                </a:cubicBezTo>
                <a:cubicBezTo>
                  <a:pt x="9643" y="12150"/>
                  <a:pt x="9643" y="12150"/>
                  <a:pt x="9643" y="12150"/>
                </a:cubicBezTo>
                <a:cubicBezTo>
                  <a:pt x="15043" y="7088"/>
                  <a:pt x="15043" y="7088"/>
                  <a:pt x="15043" y="7088"/>
                </a:cubicBezTo>
                <a:cubicBezTo>
                  <a:pt x="15429" y="6750"/>
                  <a:pt x="15814" y="6750"/>
                  <a:pt x="16200" y="7088"/>
                </a:cubicBezTo>
                <a:cubicBezTo>
                  <a:pt x="17357" y="8100"/>
                  <a:pt x="17357" y="8100"/>
                  <a:pt x="17357" y="8100"/>
                </a:cubicBezTo>
                <a:cubicBezTo>
                  <a:pt x="17743" y="8438"/>
                  <a:pt x="17743" y="8775"/>
                  <a:pt x="17357" y="9113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defTabSz="292100">
              <a:defRPr sz="2400">
                <a:solidFill>
                  <a:srgbClr val="FFFFFF"/>
                </a:solidFill>
              </a:defRPr>
            </a:pPr>
            <a:endParaRPr sz="1200" kern="120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8" name="Increase credibility by…"/>
          <p:cNvSpPr txBox="1"/>
          <p:nvPr/>
        </p:nvSpPr>
        <p:spPr>
          <a:xfrm>
            <a:off x="7355479" y="3620970"/>
            <a:ext cx="4584794" cy="1343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921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sz="2800" kern="1200" dirty="0">
                <a:solidFill>
                  <a:srgbClr val="226A9B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Increase credibility by</a:t>
            </a:r>
            <a:r>
              <a:rPr lang="en-US" sz="2800" kern="1200" dirty="0">
                <a:solidFill>
                  <a:srgbClr val="226A9B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 </a:t>
            </a:r>
            <a:r>
              <a:rPr sz="2800" kern="1200" dirty="0">
                <a:solidFill>
                  <a:srgbClr val="226A9B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providing verified, </a:t>
            </a:r>
            <a:r>
              <a:rPr sz="2800" kern="1200" dirty="0" smtClean="0">
                <a:solidFill>
                  <a:srgbClr val="226A9B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trusted </a:t>
            </a:r>
            <a:r>
              <a:rPr sz="2800" kern="1200" dirty="0">
                <a:solidFill>
                  <a:srgbClr val="226A9B"/>
                </a:solidFill>
                <a:latin typeface="Calibri" panose="020F0502020204030204"/>
                <a:ea typeface="Open Sans Regular"/>
                <a:cs typeface="Open Sans Regular"/>
                <a:sym typeface="Open Sans Regular"/>
              </a:rPr>
              <a:t>recognition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26888" y="1966713"/>
            <a:ext cx="43627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92100">
              <a:defRPr sz="4000"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en-US" sz="2400" kern="1200" dirty="0" smtClean="0">
                <a:solidFill>
                  <a:srgbClr val="226A9B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Connect our program with career opportunities through Acclaim’s labor market insights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41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badge process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" y="1306286"/>
            <a:ext cx="12120464" cy="4022070"/>
            <a:chOff x="519289" y="1603022"/>
            <a:chExt cx="10882489" cy="3330222"/>
          </a:xfrm>
        </p:grpSpPr>
        <p:sp>
          <p:nvSpPr>
            <p:cNvPr id="3" name="Rectangle 2"/>
            <p:cNvSpPr/>
            <p:nvPr/>
          </p:nvSpPr>
          <p:spPr>
            <a:xfrm>
              <a:off x="519289" y="1603022"/>
              <a:ext cx="10882489" cy="33302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Line"/>
            <p:cNvSpPr/>
            <p:nvPr/>
          </p:nvSpPr>
          <p:spPr>
            <a:xfrm>
              <a:off x="1843021" y="4278293"/>
              <a:ext cx="9230998" cy="1"/>
            </a:xfrm>
            <a:prstGeom prst="line">
              <a:avLst/>
            </a:prstGeom>
            <a:ln w="63500">
              <a:solidFill>
                <a:srgbClr val="A6AAA9"/>
              </a:solidFill>
              <a:miter lim="400000"/>
              <a:tailEnd type="triangle"/>
            </a:ln>
          </p:spPr>
          <p:txBody>
            <a:bodyPr lIns="22859" tIns="22859" rIns="22859" bIns="22859"/>
            <a:lstStyle/>
            <a:p>
              <a:pPr hangingPunct="0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2400">
                <a:latin typeface="Helvetica"/>
                <a:ea typeface="+mn-ea"/>
                <a:cs typeface="Helvetica"/>
                <a:sym typeface="Helvetica"/>
              </a:endParaRPr>
            </a:p>
          </p:txBody>
        </p:sp>
        <p:sp>
          <p:nvSpPr>
            <p:cNvPr id="800" name="Circle"/>
            <p:cNvSpPr/>
            <p:nvPr/>
          </p:nvSpPr>
          <p:spPr>
            <a:xfrm>
              <a:off x="1792497" y="4187898"/>
              <a:ext cx="180792" cy="180792"/>
            </a:xfrm>
            <a:prstGeom prst="ellipse">
              <a:avLst/>
            </a:prstGeom>
            <a:solidFill>
              <a:srgbClr val="A6AAA9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hangingPunct="0">
                <a:defRPr/>
              </a:pPr>
              <a:endParaRPr sz="1800">
                <a:solidFill>
                  <a:srgbClr val="014377"/>
                </a:solidFill>
              </a:endParaRPr>
            </a:p>
          </p:txBody>
        </p:sp>
        <p:sp>
          <p:nvSpPr>
            <p:cNvPr id="801" name="Circle"/>
            <p:cNvSpPr/>
            <p:nvPr/>
          </p:nvSpPr>
          <p:spPr>
            <a:xfrm>
              <a:off x="3843398" y="4202862"/>
              <a:ext cx="180792" cy="180791"/>
            </a:xfrm>
            <a:prstGeom prst="ellipse">
              <a:avLst/>
            </a:prstGeom>
            <a:solidFill>
              <a:srgbClr val="A6AAA9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hangingPunct="0">
                <a:defRPr/>
              </a:pPr>
              <a:endParaRPr sz="1800">
                <a:solidFill>
                  <a:srgbClr val="014377"/>
                </a:solidFill>
              </a:endParaRPr>
            </a:p>
          </p:txBody>
        </p:sp>
        <p:sp>
          <p:nvSpPr>
            <p:cNvPr id="802" name="Circle"/>
            <p:cNvSpPr/>
            <p:nvPr/>
          </p:nvSpPr>
          <p:spPr>
            <a:xfrm>
              <a:off x="5866364" y="4202862"/>
              <a:ext cx="180791" cy="180791"/>
            </a:xfrm>
            <a:prstGeom prst="ellipse">
              <a:avLst/>
            </a:prstGeom>
            <a:solidFill>
              <a:srgbClr val="A6AAA9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hangingPunct="0">
                <a:defRPr/>
              </a:pPr>
              <a:endParaRPr sz="1800">
                <a:solidFill>
                  <a:srgbClr val="014377"/>
                </a:solidFill>
              </a:endParaRPr>
            </a:p>
          </p:txBody>
        </p:sp>
        <p:sp>
          <p:nvSpPr>
            <p:cNvPr id="803" name="Circle"/>
            <p:cNvSpPr/>
            <p:nvPr/>
          </p:nvSpPr>
          <p:spPr>
            <a:xfrm>
              <a:off x="7930195" y="4207514"/>
              <a:ext cx="180792" cy="180792"/>
            </a:xfrm>
            <a:prstGeom prst="ellipse">
              <a:avLst/>
            </a:prstGeom>
            <a:solidFill>
              <a:srgbClr val="A6AAA9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hangingPunct="0">
                <a:defRPr/>
              </a:pPr>
              <a:endParaRPr sz="1800">
                <a:solidFill>
                  <a:srgbClr val="014377"/>
                </a:solidFill>
              </a:endParaRPr>
            </a:p>
          </p:txBody>
        </p:sp>
        <p:sp>
          <p:nvSpPr>
            <p:cNvPr id="804" name="Issuer issues…"/>
            <p:cNvSpPr txBox="1"/>
            <p:nvPr/>
          </p:nvSpPr>
          <p:spPr>
            <a:xfrm>
              <a:off x="5134836" y="3258579"/>
              <a:ext cx="1621959" cy="8159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/>
            <a:lstStyle/>
            <a:p>
              <a:pPr algn="ctr" hangingPunct="0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14377"/>
                  </a:solidFill>
                  <a:latin typeface="Verdana"/>
                  <a:ea typeface="Verdana"/>
                  <a:cs typeface="Verdana"/>
                  <a:sym typeface="Verdana"/>
                </a:rPr>
                <a:t>Issuer issues </a:t>
              </a:r>
            </a:p>
            <a:p>
              <a:pPr algn="ctr" hangingPunct="0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14377"/>
                  </a:solidFill>
                  <a:latin typeface="Verdana"/>
                  <a:ea typeface="Verdana"/>
                  <a:cs typeface="Verdana"/>
                  <a:sym typeface="Verdana"/>
                </a:rPr>
                <a:t>a badge</a:t>
              </a:r>
            </a:p>
          </p:txBody>
        </p:sp>
        <p:sp>
          <p:nvSpPr>
            <p:cNvPr id="805" name="Earner…"/>
            <p:cNvSpPr txBox="1"/>
            <p:nvPr/>
          </p:nvSpPr>
          <p:spPr>
            <a:xfrm>
              <a:off x="7319951" y="3277287"/>
              <a:ext cx="1379391" cy="576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/>
            <a:lstStyle/>
            <a:p>
              <a:pPr algn="ctr" hangingPunct="0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14377"/>
                  </a:solidFill>
                  <a:latin typeface="Verdana"/>
                  <a:ea typeface="Verdana"/>
                  <a:cs typeface="Verdana"/>
                  <a:sym typeface="Verdana"/>
                </a:rPr>
                <a:t>Earner</a:t>
              </a:r>
            </a:p>
            <a:p>
              <a:pPr algn="ctr" hangingPunct="0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14377"/>
                  </a:solidFill>
                  <a:latin typeface="Verdana"/>
                  <a:ea typeface="Verdana"/>
                  <a:cs typeface="Verdana"/>
                  <a:sym typeface="Verdana"/>
                </a:rPr>
                <a:t>accepts badge</a:t>
              </a:r>
            </a:p>
          </p:txBody>
        </p:sp>
        <p:sp>
          <p:nvSpPr>
            <p:cNvPr id="806" name="Circle"/>
            <p:cNvSpPr/>
            <p:nvPr/>
          </p:nvSpPr>
          <p:spPr>
            <a:xfrm>
              <a:off x="9856909" y="4202862"/>
              <a:ext cx="180792" cy="180791"/>
            </a:xfrm>
            <a:prstGeom prst="ellipse">
              <a:avLst/>
            </a:prstGeom>
            <a:solidFill>
              <a:srgbClr val="A6AAA9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hangingPunct="0">
                <a:defRPr/>
              </a:pPr>
              <a:endParaRPr sz="1800">
                <a:solidFill>
                  <a:srgbClr val="014377"/>
                </a:solidFill>
              </a:endParaRPr>
            </a:p>
          </p:txBody>
        </p:sp>
        <p:sp>
          <p:nvSpPr>
            <p:cNvPr id="807" name="Earner…"/>
            <p:cNvSpPr txBox="1"/>
            <p:nvPr/>
          </p:nvSpPr>
          <p:spPr>
            <a:xfrm>
              <a:off x="9263561" y="3277287"/>
              <a:ext cx="1438276" cy="576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/>
            <a:lstStyle/>
            <a:p>
              <a:pPr algn="ctr" hangingPunct="0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14377"/>
                  </a:solidFill>
                  <a:latin typeface="Verdana"/>
                  <a:ea typeface="Verdana"/>
                  <a:cs typeface="Verdana"/>
                  <a:sym typeface="Verdana"/>
                </a:rPr>
                <a:t>Earner</a:t>
              </a:r>
            </a:p>
            <a:p>
              <a:pPr algn="ctr" hangingPunct="0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14377"/>
                  </a:solidFill>
                  <a:latin typeface="Verdana"/>
                  <a:ea typeface="Verdana"/>
                  <a:cs typeface="Verdana"/>
                  <a:sym typeface="Verdana"/>
                </a:rPr>
                <a:t>shares badge</a:t>
              </a:r>
            </a:p>
          </p:txBody>
        </p:sp>
        <p:pic>
          <p:nvPicPr>
            <p:cNvPr id="808" name="image21.png" descr="image2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433305" y="2169631"/>
              <a:ext cx="1130259" cy="90420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812" name="Group"/>
            <p:cNvGrpSpPr/>
            <p:nvPr/>
          </p:nvGrpSpPr>
          <p:grpSpPr>
            <a:xfrm>
              <a:off x="7497135" y="2116673"/>
              <a:ext cx="1025021" cy="1010123"/>
              <a:chOff x="0" y="0"/>
              <a:chExt cx="1025019" cy="1010121"/>
            </a:xfrm>
          </p:grpSpPr>
          <p:pic>
            <p:nvPicPr>
              <p:cNvPr id="809" name="image22.png" descr="image2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025020" cy="10101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10" name="Circle"/>
              <p:cNvSpPr/>
              <p:nvPr/>
            </p:nvSpPr>
            <p:spPr>
              <a:xfrm>
                <a:off x="136714" y="111185"/>
                <a:ext cx="775698" cy="775698"/>
              </a:xfrm>
              <a:prstGeom prst="ellipse">
                <a:avLst/>
              </a:prstGeom>
              <a:solidFill>
                <a:schemeClr val="accent3">
                  <a:lumOff val="470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/>
                </a:pPr>
                <a:endParaRPr sz="1800">
                  <a:solidFill>
                    <a:srgbClr val="014377"/>
                  </a:solidFill>
                </a:endParaRPr>
              </a:p>
            </p:txBody>
          </p:sp>
          <p:sp>
            <p:nvSpPr>
              <p:cNvPr id="811" name="Star"/>
              <p:cNvSpPr/>
              <p:nvPr/>
            </p:nvSpPr>
            <p:spPr>
              <a:xfrm>
                <a:off x="236109" y="224698"/>
                <a:ext cx="576908" cy="548672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rgbClr val="226A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/>
                </a:pPr>
                <a:endParaRPr sz="1800">
                  <a:solidFill>
                    <a:srgbClr val="014377"/>
                  </a:solidFill>
                </a:endParaRPr>
              </a:p>
            </p:txBody>
          </p:sp>
        </p:grpSp>
        <p:grpSp>
          <p:nvGrpSpPr>
            <p:cNvPr id="823" name="Group"/>
            <p:cNvGrpSpPr/>
            <p:nvPr/>
          </p:nvGrpSpPr>
          <p:grpSpPr>
            <a:xfrm>
              <a:off x="9455727" y="1813029"/>
              <a:ext cx="1813166" cy="1617411"/>
              <a:chOff x="0" y="0"/>
              <a:chExt cx="1813165" cy="1617410"/>
            </a:xfrm>
          </p:grpSpPr>
          <p:sp>
            <p:nvSpPr>
              <p:cNvPr id="813" name="Line"/>
              <p:cNvSpPr/>
              <p:nvPr/>
            </p:nvSpPr>
            <p:spPr>
              <a:xfrm>
                <a:off x="906285" y="808705"/>
                <a:ext cx="437329" cy="1"/>
              </a:xfrm>
              <a:prstGeom prst="line">
                <a:avLst/>
              </a:prstGeom>
              <a:noFill/>
              <a:ln w="12700" cap="flat">
                <a:solidFill>
                  <a:srgbClr val="A7A7A7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hangingPunct="0"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2400">
                  <a:latin typeface="Helvetica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814" name="Line"/>
              <p:cNvSpPr/>
              <p:nvPr/>
            </p:nvSpPr>
            <p:spPr>
              <a:xfrm>
                <a:off x="729535" y="1150675"/>
                <a:ext cx="176530" cy="176531"/>
              </a:xfrm>
              <a:prstGeom prst="line">
                <a:avLst/>
              </a:prstGeom>
              <a:noFill/>
              <a:ln w="12700" cap="flat">
                <a:solidFill>
                  <a:srgbClr val="A7A7A7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hangingPunct="0"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2400">
                  <a:latin typeface="Helvetica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815" name="Line"/>
              <p:cNvSpPr/>
              <p:nvPr/>
            </p:nvSpPr>
            <p:spPr>
              <a:xfrm flipV="1">
                <a:off x="729535" y="283786"/>
                <a:ext cx="176530" cy="176530"/>
              </a:xfrm>
              <a:prstGeom prst="line">
                <a:avLst/>
              </a:prstGeom>
              <a:noFill/>
              <a:ln w="12700" cap="flat">
                <a:solidFill>
                  <a:srgbClr val="A7A7A7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hangingPunct="0"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2400">
                  <a:latin typeface="Helvetica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816" name="Line"/>
              <p:cNvSpPr/>
              <p:nvPr/>
            </p:nvSpPr>
            <p:spPr>
              <a:xfrm flipV="1">
                <a:off x="894628" y="494877"/>
                <a:ext cx="288470" cy="156153"/>
              </a:xfrm>
              <a:prstGeom prst="line">
                <a:avLst/>
              </a:prstGeom>
              <a:noFill/>
              <a:ln w="12700" cap="flat">
                <a:solidFill>
                  <a:srgbClr val="A7A7A7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hangingPunct="0"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2400">
                  <a:latin typeface="Helvetica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817" name="Line"/>
              <p:cNvSpPr/>
              <p:nvPr/>
            </p:nvSpPr>
            <p:spPr>
              <a:xfrm>
                <a:off x="894628" y="966381"/>
                <a:ext cx="288470" cy="156152"/>
              </a:xfrm>
              <a:prstGeom prst="line">
                <a:avLst/>
              </a:prstGeom>
              <a:noFill/>
              <a:ln w="12700" cap="flat">
                <a:solidFill>
                  <a:srgbClr val="A7A7A7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hangingPunct="0"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2400">
                  <a:latin typeface="Helvetica"/>
                  <a:ea typeface="+mn-ea"/>
                  <a:cs typeface="Helvetica"/>
                  <a:sym typeface="Helvetica"/>
                </a:endParaRPr>
              </a:p>
            </p:txBody>
          </p:sp>
          <p:pic>
            <p:nvPicPr>
              <p:cNvPr id="818" name="image23.png" descr="image23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61692" y="0"/>
                <a:ext cx="1551474" cy="16174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822" name="Group"/>
              <p:cNvGrpSpPr/>
              <p:nvPr/>
            </p:nvGrpSpPr>
            <p:grpSpPr>
              <a:xfrm>
                <a:off x="-1" y="323226"/>
                <a:ext cx="1025021" cy="1010122"/>
                <a:chOff x="0" y="0"/>
                <a:chExt cx="1025019" cy="1010121"/>
              </a:xfrm>
            </p:grpSpPr>
            <p:pic>
              <p:nvPicPr>
                <p:cNvPr id="819" name="image22.png" descr="image22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1025020" cy="101012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20" name="Circle"/>
                <p:cNvSpPr/>
                <p:nvPr/>
              </p:nvSpPr>
              <p:spPr>
                <a:xfrm>
                  <a:off x="136714" y="111185"/>
                  <a:ext cx="775698" cy="775698"/>
                </a:xfrm>
                <a:prstGeom prst="ellipse">
                  <a:avLst/>
                </a:prstGeom>
                <a:solidFill>
                  <a:schemeClr val="accent3">
                    <a:lumOff val="470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hangingPunct="0">
                    <a:defRPr/>
                  </a:pPr>
                  <a:endParaRPr sz="1800">
                    <a:solidFill>
                      <a:srgbClr val="014377"/>
                    </a:solidFill>
                  </a:endParaRPr>
                </a:p>
              </p:txBody>
            </p:sp>
            <p:sp>
              <p:nvSpPr>
                <p:cNvPr id="821" name="Star"/>
                <p:cNvSpPr/>
                <p:nvPr/>
              </p:nvSpPr>
              <p:spPr>
                <a:xfrm>
                  <a:off x="236109" y="224698"/>
                  <a:ext cx="576908" cy="548672"/>
                </a:xfrm>
                <a:prstGeom prst="star5">
                  <a:avLst>
                    <a:gd name="adj" fmla="val 19100"/>
                    <a:gd name="hf" fmla="val 105146"/>
                    <a:gd name="vf" fmla="val 110557"/>
                  </a:avLst>
                </a:prstGeom>
                <a:solidFill>
                  <a:srgbClr val="226A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hangingPunct="0">
                    <a:defRPr/>
                  </a:pPr>
                  <a:endParaRPr sz="1800">
                    <a:solidFill>
                      <a:srgbClr val="014377"/>
                    </a:solidFill>
                  </a:endParaRPr>
                </a:p>
              </p:txBody>
            </p:sp>
          </p:grpSp>
        </p:grpSp>
        <p:grpSp>
          <p:nvGrpSpPr>
            <p:cNvPr id="827" name="Group"/>
            <p:cNvGrpSpPr/>
            <p:nvPr/>
          </p:nvGrpSpPr>
          <p:grpSpPr>
            <a:xfrm>
              <a:off x="1359438" y="2116673"/>
              <a:ext cx="1025022" cy="1010124"/>
              <a:chOff x="0" y="0"/>
              <a:chExt cx="1025020" cy="1010122"/>
            </a:xfrm>
          </p:grpSpPr>
          <p:pic>
            <p:nvPicPr>
              <p:cNvPr id="824" name="image22.png" descr="image2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1025020" cy="101012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825" name="Circle"/>
              <p:cNvSpPr/>
              <p:nvPr/>
            </p:nvSpPr>
            <p:spPr>
              <a:xfrm>
                <a:off x="136714" y="111185"/>
                <a:ext cx="775698" cy="775698"/>
              </a:xfrm>
              <a:prstGeom prst="ellipse">
                <a:avLst/>
              </a:prstGeom>
              <a:solidFill>
                <a:schemeClr val="accent3">
                  <a:lumOff val="4705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/>
                </a:pPr>
                <a:endParaRPr sz="1800">
                  <a:solidFill>
                    <a:srgbClr val="014377"/>
                  </a:solidFill>
                </a:endParaRPr>
              </a:p>
            </p:txBody>
          </p:sp>
          <p:sp>
            <p:nvSpPr>
              <p:cNvPr id="826" name="Star"/>
              <p:cNvSpPr/>
              <p:nvPr/>
            </p:nvSpPr>
            <p:spPr>
              <a:xfrm>
                <a:off x="236109" y="224698"/>
                <a:ext cx="576908" cy="548672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rgbClr val="226A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hangingPunct="0">
                  <a:defRPr/>
                </a:pPr>
                <a:endParaRPr sz="1800">
                  <a:solidFill>
                    <a:srgbClr val="014377"/>
                  </a:solidFill>
                </a:endParaRPr>
              </a:p>
            </p:txBody>
          </p:sp>
        </p:grpSp>
        <p:sp>
          <p:nvSpPr>
            <p:cNvPr id="828" name="Issuer develops…"/>
            <p:cNvSpPr txBox="1"/>
            <p:nvPr/>
          </p:nvSpPr>
          <p:spPr>
            <a:xfrm>
              <a:off x="923107" y="3277287"/>
              <a:ext cx="1897683" cy="576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/>
            <a:lstStyle/>
            <a:p>
              <a:pPr algn="ctr" hangingPunct="0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solidFill>
                    <a:srgbClr val="014377"/>
                  </a:solidFill>
                  <a:latin typeface="Verdana"/>
                  <a:ea typeface="Verdana"/>
                  <a:cs typeface="Verdana"/>
                  <a:sym typeface="Verdana"/>
                </a:rPr>
                <a:t>Issuer develops</a:t>
              </a:r>
            </a:p>
            <a:p>
              <a:pPr algn="ctr" hangingPunct="0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solidFill>
                    <a:srgbClr val="014377"/>
                  </a:solidFill>
                  <a:latin typeface="Verdana"/>
                  <a:ea typeface="Verdana"/>
                  <a:cs typeface="Verdana"/>
                  <a:sym typeface="Verdana"/>
                </a:rPr>
                <a:t>badge metadata</a:t>
              </a:r>
            </a:p>
          </p:txBody>
        </p:sp>
        <p:grpSp>
          <p:nvGrpSpPr>
            <p:cNvPr id="834" name="Group"/>
            <p:cNvGrpSpPr/>
            <p:nvPr/>
          </p:nvGrpSpPr>
          <p:grpSpPr>
            <a:xfrm>
              <a:off x="3522751" y="2231308"/>
              <a:ext cx="774798" cy="780853"/>
              <a:chOff x="0" y="0"/>
              <a:chExt cx="774796" cy="780851"/>
            </a:xfrm>
          </p:grpSpPr>
          <p:sp>
            <p:nvSpPr>
              <p:cNvPr id="829" name="Shape"/>
              <p:cNvSpPr/>
              <p:nvPr/>
            </p:nvSpPr>
            <p:spPr>
              <a:xfrm>
                <a:off x="145273" y="435823"/>
                <a:ext cx="242125" cy="193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0800"/>
                    </a:moveTo>
                    <a:lnTo>
                      <a:pt x="4320" y="5400"/>
                    </a:lnTo>
                    <a:lnTo>
                      <a:pt x="0" y="10800"/>
                    </a:lnTo>
                    <a:lnTo>
                      <a:pt x="8640" y="21600"/>
                    </a:lnTo>
                    <a:lnTo>
                      <a:pt x="21600" y="5400"/>
                    </a:lnTo>
                    <a:lnTo>
                      <a:pt x="17280" y="0"/>
                    </a:lnTo>
                    <a:lnTo>
                      <a:pt x="8640" y="10800"/>
                    </a:lnTo>
                    <a:close/>
                  </a:path>
                </a:pathLst>
              </a:cu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 hangingPunct="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200">
                  <a:latin typeface="Helvetica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830" name="Shape"/>
              <p:cNvSpPr/>
              <p:nvPr/>
            </p:nvSpPr>
            <p:spPr>
              <a:xfrm>
                <a:off x="145273" y="145273"/>
                <a:ext cx="242125" cy="193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0800"/>
                    </a:moveTo>
                    <a:lnTo>
                      <a:pt x="4320" y="5400"/>
                    </a:lnTo>
                    <a:lnTo>
                      <a:pt x="0" y="10800"/>
                    </a:lnTo>
                    <a:lnTo>
                      <a:pt x="8640" y="21600"/>
                    </a:lnTo>
                    <a:lnTo>
                      <a:pt x="21600" y="5400"/>
                    </a:lnTo>
                    <a:lnTo>
                      <a:pt x="17280" y="0"/>
                    </a:lnTo>
                    <a:lnTo>
                      <a:pt x="8640" y="10800"/>
                    </a:lnTo>
                    <a:close/>
                  </a:path>
                </a:pathLst>
              </a:cu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 hangingPunct="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200">
                  <a:latin typeface="Helvetica"/>
                  <a:ea typeface="+mn-ea"/>
                  <a:cs typeface="Helvetica"/>
                  <a:sym typeface="Helvetica"/>
                </a:endParaRPr>
              </a:p>
            </p:txBody>
          </p:sp>
          <p:sp>
            <p:nvSpPr>
              <p:cNvPr id="831" name="Rectangle"/>
              <p:cNvSpPr/>
              <p:nvPr/>
            </p:nvSpPr>
            <p:spPr>
              <a:xfrm>
                <a:off x="435822" y="242123"/>
                <a:ext cx="242125" cy="48426"/>
              </a:xfrm>
              <a:prstGeom prst="rect">
                <a:avLst/>
              </a:pr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92100" hangingPunct="0">
                  <a:buClr>
                    <a:srgbClr val="000000"/>
                  </a:buClr>
                  <a:buFont typeface="Calibri"/>
                  <a:buNone/>
                  <a:defRPr sz="2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2000">
                  <a:solidFill>
                    <a:srgbClr val="01437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+mj-ea"/>
                  <a:cs typeface="Calibri"/>
                  <a:sym typeface="Calibri"/>
                </a:endParaRPr>
              </a:p>
            </p:txBody>
          </p:sp>
          <p:sp>
            <p:nvSpPr>
              <p:cNvPr id="832" name="Rectangle"/>
              <p:cNvSpPr/>
              <p:nvPr/>
            </p:nvSpPr>
            <p:spPr>
              <a:xfrm>
                <a:off x="435822" y="532672"/>
                <a:ext cx="242125" cy="48426"/>
              </a:xfrm>
              <a:prstGeom prst="rect">
                <a:avLst/>
              </a:pr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defTabSz="292100" hangingPunct="0">
                  <a:buClr>
                    <a:srgbClr val="000000"/>
                  </a:buClr>
                  <a:buFont typeface="Calibri"/>
                  <a:buNone/>
                  <a:defRPr sz="2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pPr>
                <a:endParaRPr sz="2000">
                  <a:solidFill>
                    <a:srgbClr val="01437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+mj-ea"/>
                  <a:cs typeface="Calibri"/>
                  <a:sym typeface="Calibri"/>
                </a:endParaRPr>
              </a:p>
            </p:txBody>
          </p:sp>
          <p:sp>
            <p:nvSpPr>
              <p:cNvPr id="833" name="Shape"/>
              <p:cNvSpPr/>
              <p:nvPr/>
            </p:nvSpPr>
            <p:spPr>
              <a:xfrm>
                <a:off x="0" y="0"/>
                <a:ext cx="774797" cy="780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5" y="0"/>
                    </a:moveTo>
                    <a:cubicBezTo>
                      <a:pt x="2025" y="0"/>
                      <a:pt x="2025" y="0"/>
                      <a:pt x="2025" y="0"/>
                    </a:cubicBezTo>
                    <a:cubicBezTo>
                      <a:pt x="1013" y="0"/>
                      <a:pt x="0" y="1012"/>
                      <a:pt x="0" y="202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925"/>
                      <a:pt x="1013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587" y="21600"/>
                      <a:pt x="21600" y="20925"/>
                      <a:pt x="21600" y="19575"/>
                    </a:cubicBezTo>
                    <a:cubicBezTo>
                      <a:pt x="21600" y="2025"/>
                      <a:pt x="21600" y="2025"/>
                      <a:pt x="21600" y="2025"/>
                    </a:cubicBezTo>
                    <a:cubicBezTo>
                      <a:pt x="21600" y="1012"/>
                      <a:pt x="20587" y="0"/>
                      <a:pt x="19575" y="0"/>
                    </a:cubicBezTo>
                    <a:close/>
                    <a:moveTo>
                      <a:pt x="20250" y="19575"/>
                    </a:moveTo>
                    <a:cubicBezTo>
                      <a:pt x="20250" y="20250"/>
                      <a:pt x="19912" y="20250"/>
                      <a:pt x="19575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20250"/>
                      <a:pt x="1350" y="19575"/>
                    </a:cubicBezTo>
                    <a:cubicBezTo>
                      <a:pt x="1350" y="2025"/>
                      <a:pt x="1350" y="2025"/>
                      <a:pt x="1350" y="2025"/>
                    </a:cubicBezTo>
                    <a:cubicBezTo>
                      <a:pt x="1350" y="1687"/>
                      <a:pt x="1688" y="1350"/>
                      <a:pt x="2025" y="1350"/>
                    </a:cubicBezTo>
                    <a:cubicBezTo>
                      <a:pt x="19575" y="1350"/>
                      <a:pt x="19575" y="1350"/>
                      <a:pt x="19575" y="1350"/>
                    </a:cubicBezTo>
                    <a:cubicBezTo>
                      <a:pt x="19912" y="1350"/>
                      <a:pt x="20250" y="1687"/>
                      <a:pt x="20250" y="2025"/>
                    </a:cubicBezTo>
                    <a:lnTo>
                      <a:pt x="20250" y="19575"/>
                    </a:lnTo>
                    <a:close/>
                  </a:path>
                </a:pathLst>
              </a:cu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 hangingPunct="0"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sz="1200">
                  <a:latin typeface="Helvetica"/>
                  <a:ea typeface="+mn-ea"/>
                  <a:cs typeface="Helvetica"/>
                  <a:sym typeface="Helvetica"/>
                </a:endParaRPr>
              </a:p>
            </p:txBody>
          </p:sp>
        </p:grpSp>
        <p:sp>
          <p:nvSpPr>
            <p:cNvPr id="835" name="Earner meets requirements"/>
            <p:cNvSpPr txBox="1"/>
            <p:nvPr/>
          </p:nvSpPr>
          <p:spPr>
            <a:xfrm>
              <a:off x="3249683" y="3277287"/>
              <a:ext cx="1320933" cy="576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/>
            <a:lstStyle>
              <a:lvl1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hangingPunct="0">
                <a:defRPr/>
              </a:pPr>
              <a:r>
                <a:rPr>
                  <a:solidFill>
                    <a:srgbClr val="014377"/>
                  </a:solidFill>
                </a:rPr>
                <a:t>Earner meets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7690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Labor Market Data: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Real-time </a:t>
            </a:r>
            <a:r>
              <a:rPr lang="en-US" dirty="0"/>
              <a:t>Feedback</a:t>
            </a:r>
            <a:br>
              <a:rPr lang="en-US" dirty="0"/>
            </a:br>
            <a:endParaRPr lang="en-US" dirty="0"/>
          </a:p>
        </p:txBody>
      </p:sp>
      <p:pic>
        <p:nvPicPr>
          <p:cNvPr id="8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1073" y="3943825"/>
            <a:ext cx="128549" cy="128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17" y="1856146"/>
            <a:ext cx="5546165" cy="4877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831" y="2149642"/>
            <a:ext cx="6155280" cy="29918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257006" y="3065419"/>
            <a:ext cx="2666825" cy="696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90949" y="3762103"/>
            <a:ext cx="1010194" cy="181722"/>
          </a:xfrm>
          <a:prstGeom prst="rect">
            <a:avLst/>
          </a:prstGeom>
          <a:solidFill>
            <a:srgbClr val="FFFF00">
              <a:alpha val="5882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7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489" y="1082830"/>
            <a:ext cx="11288889" cy="3879675"/>
          </a:xfrm>
        </p:spPr>
        <p:txBody>
          <a:bodyPr/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Faculty and staff </a:t>
            </a:r>
            <a:r>
              <a:rPr lang="en-US" sz="3200" dirty="0" smtClean="0">
                <a:solidFill>
                  <a:schemeClr val="bg1"/>
                </a:solidFill>
                <a:latin typeface="Montserrat" panose="02000505000000020004" pitchFamily="2" charset="0"/>
              </a:rPr>
              <a:t>meetings</a:t>
            </a:r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Building badges exercise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Decoupling the degree</a:t>
            </a:r>
          </a:p>
          <a:p>
            <a:pPr marL="285750" lvl="6" indent="-28575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Meeting with various chairs/program directors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Building the badge – the artwork and the meta data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Presenting the badge design and metadata to various stakeholders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ontserrat" panose="02000505000000020004" pitchFamily="2" charset="0"/>
              </a:rPr>
              <a:t>Announcing the badges to the student body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14377"/>
              </a:solidFill>
            </a:endParaRPr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development process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</a:rPr>
              <a:t>DIGITAL BADGE COMPONENTS</a:t>
            </a:r>
            <a:br>
              <a:rPr lang="en-US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50506" y="1306285"/>
            <a:ext cx="10886060" cy="4534677"/>
            <a:chOff x="1959429" y="1903446"/>
            <a:chExt cx="8360228" cy="3607258"/>
          </a:xfrm>
        </p:grpSpPr>
        <p:sp>
          <p:nvSpPr>
            <p:cNvPr id="2" name="Rectangle 1"/>
            <p:cNvSpPr/>
            <p:nvPr/>
          </p:nvSpPr>
          <p:spPr>
            <a:xfrm>
              <a:off x="1959429" y="1903446"/>
              <a:ext cx="8360228" cy="33310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3" name="badge_icon.png" descr="badge_icon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37369" y="2359566"/>
              <a:ext cx="2377148" cy="190051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84" name="Badge Image…"/>
            <p:cNvSpPr txBox="1"/>
            <p:nvPr/>
          </p:nvSpPr>
          <p:spPr>
            <a:xfrm>
              <a:off x="2722676" y="4274751"/>
              <a:ext cx="1910013" cy="1143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014377"/>
                  </a:solidFill>
                  <a:effectLst/>
                  <a:uLnTx/>
                  <a:uFillTx/>
                  <a:latin typeface="Verdana"/>
                  <a:ea typeface="Verdana"/>
                  <a:sym typeface="Verdana"/>
                </a:rPr>
                <a:t>Badge Image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14377"/>
                  </a:solidFill>
                  <a:effectLst/>
                  <a:uLnTx/>
                  <a:uFillTx/>
                  <a:latin typeface="Verdana"/>
                  <a:ea typeface="Verdana"/>
                  <a:sym typeface="Verdana"/>
                </a:rPr>
                <a:t>(.png)</a:t>
              </a:r>
            </a:p>
          </p:txBody>
        </p:sp>
        <p:grpSp>
          <p:nvGrpSpPr>
            <p:cNvPr id="790" name="Group"/>
            <p:cNvGrpSpPr/>
            <p:nvPr/>
          </p:nvGrpSpPr>
          <p:grpSpPr>
            <a:xfrm>
              <a:off x="7570540" y="2202419"/>
              <a:ext cx="1971952" cy="1832698"/>
              <a:chOff x="0" y="0"/>
              <a:chExt cx="1411350" cy="1422380"/>
            </a:xfrm>
          </p:grpSpPr>
          <p:sp>
            <p:nvSpPr>
              <p:cNvPr id="785" name="Shape"/>
              <p:cNvSpPr/>
              <p:nvPr/>
            </p:nvSpPr>
            <p:spPr>
              <a:xfrm>
                <a:off x="264627" y="793884"/>
                <a:ext cx="441048" cy="352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0800"/>
                    </a:moveTo>
                    <a:lnTo>
                      <a:pt x="4320" y="5400"/>
                    </a:lnTo>
                    <a:lnTo>
                      <a:pt x="0" y="10800"/>
                    </a:lnTo>
                    <a:lnTo>
                      <a:pt x="8640" y="21600"/>
                    </a:lnTo>
                    <a:lnTo>
                      <a:pt x="21600" y="5400"/>
                    </a:lnTo>
                    <a:lnTo>
                      <a:pt x="17280" y="0"/>
                    </a:lnTo>
                    <a:lnTo>
                      <a:pt x="8640" y="10800"/>
                    </a:lnTo>
                    <a:close/>
                  </a:path>
                </a:pathLst>
              </a:cu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86" name="Shape"/>
              <p:cNvSpPr/>
              <p:nvPr/>
            </p:nvSpPr>
            <p:spPr>
              <a:xfrm>
                <a:off x="264627" y="264627"/>
                <a:ext cx="441048" cy="352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0800"/>
                    </a:moveTo>
                    <a:lnTo>
                      <a:pt x="4320" y="5400"/>
                    </a:lnTo>
                    <a:lnTo>
                      <a:pt x="0" y="10800"/>
                    </a:lnTo>
                    <a:lnTo>
                      <a:pt x="8640" y="21600"/>
                    </a:lnTo>
                    <a:lnTo>
                      <a:pt x="21600" y="5400"/>
                    </a:lnTo>
                    <a:lnTo>
                      <a:pt x="17280" y="0"/>
                    </a:lnTo>
                    <a:lnTo>
                      <a:pt x="8640" y="10800"/>
                    </a:lnTo>
                    <a:close/>
                  </a:path>
                </a:pathLst>
              </a:cu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787" name="Rectangle"/>
              <p:cNvSpPr/>
              <p:nvPr/>
            </p:nvSpPr>
            <p:spPr>
              <a:xfrm>
                <a:off x="793884" y="441046"/>
                <a:ext cx="441048" cy="88211"/>
              </a:xfrm>
              <a:prstGeom prst="rect">
                <a:avLst/>
              </a:pr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marL="0" marR="0" lvl="0" indent="0" algn="l" defTabSz="2921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Calibri"/>
                  <a:buNone/>
                  <a:tabLst/>
                  <a:defRPr sz="2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1437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Rectangle"/>
              <p:cNvSpPr/>
              <p:nvPr/>
            </p:nvSpPr>
            <p:spPr>
              <a:xfrm>
                <a:off x="793884" y="970303"/>
                <a:ext cx="441048" cy="88211"/>
              </a:xfrm>
              <a:prstGeom prst="rect">
                <a:avLst/>
              </a:pr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 marL="0" marR="0" lvl="0" indent="0" algn="l" defTabSz="2921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Calibri"/>
                  <a:buNone/>
                  <a:tabLst/>
                  <a:defRPr sz="2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Calibri"/>
                  </a:defRPr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014377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Shape"/>
              <p:cNvSpPr/>
              <p:nvPr/>
            </p:nvSpPr>
            <p:spPr>
              <a:xfrm>
                <a:off x="0" y="0"/>
                <a:ext cx="1411351" cy="1422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5" y="0"/>
                    </a:moveTo>
                    <a:cubicBezTo>
                      <a:pt x="2025" y="0"/>
                      <a:pt x="2025" y="0"/>
                      <a:pt x="2025" y="0"/>
                    </a:cubicBezTo>
                    <a:cubicBezTo>
                      <a:pt x="1012" y="0"/>
                      <a:pt x="0" y="1013"/>
                      <a:pt x="0" y="202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925"/>
                      <a:pt x="1012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588" y="21600"/>
                      <a:pt x="21600" y="20925"/>
                      <a:pt x="21600" y="19575"/>
                    </a:cubicBezTo>
                    <a:cubicBezTo>
                      <a:pt x="21600" y="2025"/>
                      <a:pt x="21600" y="2025"/>
                      <a:pt x="21600" y="2025"/>
                    </a:cubicBezTo>
                    <a:cubicBezTo>
                      <a:pt x="21600" y="1013"/>
                      <a:pt x="20588" y="0"/>
                      <a:pt x="19575" y="0"/>
                    </a:cubicBezTo>
                    <a:close/>
                    <a:moveTo>
                      <a:pt x="20250" y="19575"/>
                    </a:moveTo>
                    <a:cubicBezTo>
                      <a:pt x="20250" y="20250"/>
                      <a:pt x="19913" y="20250"/>
                      <a:pt x="19575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7" y="20250"/>
                      <a:pt x="1350" y="20250"/>
                      <a:pt x="1350" y="19575"/>
                    </a:cubicBezTo>
                    <a:cubicBezTo>
                      <a:pt x="1350" y="2025"/>
                      <a:pt x="1350" y="2025"/>
                      <a:pt x="1350" y="2025"/>
                    </a:cubicBezTo>
                    <a:cubicBezTo>
                      <a:pt x="1350" y="1687"/>
                      <a:pt x="1687" y="1350"/>
                      <a:pt x="2025" y="1350"/>
                    </a:cubicBezTo>
                    <a:cubicBezTo>
                      <a:pt x="19575" y="1350"/>
                      <a:pt x="19575" y="1350"/>
                      <a:pt x="19575" y="1350"/>
                    </a:cubicBezTo>
                    <a:cubicBezTo>
                      <a:pt x="19913" y="1350"/>
                      <a:pt x="20250" y="1687"/>
                      <a:pt x="20250" y="2025"/>
                    </a:cubicBezTo>
                    <a:lnTo>
                      <a:pt x="20250" y="19575"/>
                    </a:lnTo>
                    <a:close/>
                  </a:path>
                </a:pathLst>
              </a:custGeom>
              <a:solidFill>
                <a:srgbClr val="226A9B"/>
              </a:solidFill>
              <a:ln w="3175" cap="flat">
                <a:noFill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endParaRPr>
              </a:p>
            </p:txBody>
          </p:sp>
        </p:grpSp>
        <p:sp>
          <p:nvSpPr>
            <p:cNvPr id="791" name="Badge Metadata…"/>
            <p:cNvSpPr txBox="1"/>
            <p:nvPr/>
          </p:nvSpPr>
          <p:spPr>
            <a:xfrm>
              <a:off x="6802053" y="4181800"/>
              <a:ext cx="3325387" cy="13289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9" rIns="45719"/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sz="1800" b="1" i="0" u="none" strike="noStrike" kern="0" cap="none" spc="0" normalizeH="0" baseline="0" noProof="0">
                  <a:ln>
                    <a:noFill/>
                  </a:ln>
                  <a:solidFill>
                    <a:srgbClr val="014377"/>
                  </a:solidFill>
                  <a:effectLst/>
                  <a:uLnTx/>
                  <a:uFillTx/>
                  <a:latin typeface="Verdana"/>
                  <a:ea typeface="Verdana"/>
                  <a:sym typeface="Verdana"/>
                </a:rPr>
                <a:t>Badge Metadata</a:t>
              </a:r>
            </a:p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14377"/>
                  </a:solidFill>
                  <a:effectLst/>
                  <a:uLnTx/>
                  <a:uFillTx/>
                  <a:latin typeface="Verdana"/>
                  <a:ea typeface="Verdana"/>
                  <a:sym typeface="Verdana"/>
                </a:rPr>
                <a:t>(structured data describing the achievement)</a:t>
              </a:r>
            </a:p>
          </p:txBody>
        </p:sp>
        <p:sp>
          <p:nvSpPr>
            <p:cNvPr id="792" name="Rectangle"/>
            <p:cNvSpPr/>
            <p:nvPr/>
          </p:nvSpPr>
          <p:spPr>
            <a:xfrm rot="16200000">
              <a:off x="5901603" y="3118769"/>
              <a:ext cx="190316" cy="635001"/>
            </a:xfrm>
            <a:prstGeom prst="rect">
              <a:avLst/>
            </a:prstGeom>
            <a:solidFill>
              <a:schemeClr val="accent6">
                <a:satOff val="-54753"/>
                <a:lumOff val="19852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63263">
                      <a:satOff val="-54753"/>
                      <a:lumOff val="19852"/>
                    </a:srgbClr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63263">
                    <a:satOff val="-54753"/>
                    <a:lumOff val="19852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Rectangle"/>
            <p:cNvSpPr/>
            <p:nvPr/>
          </p:nvSpPr>
          <p:spPr>
            <a:xfrm>
              <a:off x="5901603" y="3118768"/>
              <a:ext cx="190316" cy="635001"/>
            </a:xfrm>
            <a:prstGeom prst="rect">
              <a:avLst/>
            </a:prstGeom>
            <a:solidFill>
              <a:schemeClr val="accent6">
                <a:satOff val="-54753"/>
                <a:lumOff val="19852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063263"/>
                  </a:solidFill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63263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1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Badge design - graphics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9357187"/>
              </p:ext>
            </p:extLst>
          </p:nvPr>
        </p:nvGraphicFramePr>
        <p:xfrm>
          <a:off x="964017" y="1324947"/>
          <a:ext cx="9360678" cy="455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567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BARBARA CITY COLLEGE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" y="1690688"/>
            <a:ext cx="12141350" cy="5376588"/>
          </a:xfrm>
        </p:spPr>
      </p:pic>
      <p:sp>
        <p:nvSpPr>
          <p:cNvPr id="7" name="TextBox 6"/>
          <p:cNvSpPr txBox="1"/>
          <p:nvPr/>
        </p:nvSpPr>
        <p:spPr>
          <a:xfrm>
            <a:off x="2939368" y="3119887"/>
            <a:ext cx="367254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DO THE ICONS</a:t>
            </a:r>
          </a:p>
          <a:p>
            <a:pPr algn="ctr"/>
            <a:r>
              <a:rPr lang="en-US" sz="4000" dirty="0" smtClean="0"/>
              <a:t>MEAN?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62" y="320880"/>
            <a:ext cx="10515600" cy="1325563"/>
          </a:xfrm>
        </p:spPr>
        <p:txBody>
          <a:bodyPr/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49" y="192558"/>
            <a:ext cx="10516714" cy="6562431"/>
          </a:xfrm>
        </p:spPr>
      </p:pic>
      <p:sp>
        <p:nvSpPr>
          <p:cNvPr id="5" name="TextBox 4"/>
          <p:cNvSpPr txBox="1"/>
          <p:nvPr/>
        </p:nvSpPr>
        <p:spPr>
          <a:xfrm>
            <a:off x="117791" y="2605627"/>
            <a:ext cx="19592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??????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402" y="1178064"/>
            <a:ext cx="10574115" cy="1546500"/>
          </a:xfrm>
        </p:spPr>
        <p:txBody>
          <a:bodyPr/>
          <a:lstStyle/>
          <a:p>
            <a:pPr algn="ctr"/>
            <a:r>
              <a:rPr lang="en-US" sz="8000" dirty="0" smtClean="0"/>
              <a:t>WHAT ARE MICROCREDENTS?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The answer really varies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61775" y="6386513"/>
            <a:ext cx="530225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TERADATA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1957"/>
          <a:stretch/>
        </p:blipFill>
        <p:spPr>
          <a:xfrm>
            <a:off x="4284618" y="184324"/>
            <a:ext cx="7741920" cy="6998141"/>
          </a:xfrm>
        </p:spPr>
      </p:pic>
      <p:sp>
        <p:nvSpPr>
          <p:cNvPr id="7" name="TextBox 6"/>
          <p:cNvSpPr txBox="1"/>
          <p:nvPr/>
        </p:nvSpPr>
        <p:spPr>
          <a:xfrm>
            <a:off x="309379" y="2326953"/>
            <a:ext cx="3672545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DO THE SHAPES AND COLORS MEAN?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025" y="269875"/>
            <a:ext cx="11864975" cy="1428750"/>
          </a:xfrm>
        </p:spPr>
        <p:txBody>
          <a:bodyPr/>
          <a:lstStyle/>
          <a:p>
            <a:r>
              <a:rPr lang="en-US" dirty="0" smtClean="0"/>
              <a:t>IBM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63" y="173038"/>
            <a:ext cx="7640637" cy="6426200"/>
          </a:xfrm>
        </p:spPr>
      </p:pic>
      <p:sp>
        <p:nvSpPr>
          <p:cNvPr id="5" name="TextBox 4"/>
          <p:cNvSpPr txBox="1"/>
          <p:nvPr/>
        </p:nvSpPr>
        <p:spPr>
          <a:xfrm>
            <a:off x="327025" y="2416642"/>
            <a:ext cx="367254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DO THE SHAPES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5929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45" y="394622"/>
            <a:ext cx="3202858" cy="1325563"/>
          </a:xfrm>
        </p:spPr>
        <p:txBody>
          <a:bodyPr/>
          <a:lstStyle/>
          <a:p>
            <a:r>
              <a:rPr lang="en-US" dirty="0" smtClean="0"/>
              <a:t>Arizona State University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19" y="136431"/>
            <a:ext cx="7676239" cy="6839555"/>
          </a:xfrm>
        </p:spPr>
      </p:pic>
      <p:sp>
        <p:nvSpPr>
          <p:cNvPr id="7" name="TextBox 6"/>
          <p:cNvSpPr txBox="1"/>
          <p:nvPr/>
        </p:nvSpPr>
        <p:spPr>
          <a:xfrm>
            <a:off x="117790" y="2605627"/>
            <a:ext cx="367254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DO THE SHAPES MEAN?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5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63288" cy="5260975"/>
          </a:xfrm>
        </p:spPr>
      </p:pic>
      <p:sp>
        <p:nvSpPr>
          <p:cNvPr id="5" name="TextBox 4"/>
          <p:cNvSpPr txBox="1"/>
          <p:nvPr/>
        </p:nvSpPr>
        <p:spPr>
          <a:xfrm>
            <a:off x="5515897" y="2630168"/>
            <a:ext cx="6017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Advocate</a:t>
            </a:r>
          </a:p>
          <a:p>
            <a:r>
              <a:rPr lang="en-US" sz="5400" dirty="0" smtClean="0"/>
              <a:t>Explorer</a:t>
            </a:r>
          </a:p>
          <a:p>
            <a:r>
              <a:rPr lang="en-US" sz="5400" dirty="0" smtClean="0"/>
              <a:t>Practitioner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347224" y="5485289"/>
            <a:ext cx="1084006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DO THE CIRCLES CONVEY LEVELS, EFFORT, OR DURATION?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8740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741" y="261257"/>
            <a:ext cx="14183672" cy="6194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344" y="2316968"/>
            <a:ext cx="367254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LEVELS MENTIONED IF USED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7631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118" t="8356" r="30142" b="84003"/>
          <a:stretch/>
        </p:blipFill>
        <p:spPr>
          <a:xfrm>
            <a:off x="262774" y="261029"/>
            <a:ext cx="11256882" cy="634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90" t="54757" r="3224" b="17498"/>
          <a:stretch/>
        </p:blipFill>
        <p:spPr>
          <a:xfrm>
            <a:off x="-3282240" y="2450482"/>
            <a:ext cx="16260734" cy="2372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6" y="162770"/>
            <a:ext cx="11683419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What does “Learn” Mean?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4D7BE5B2-4A46-4B20-A54E-0C21DB893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10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4D7BE5B2-4A46-4B20-A54E-0C21DB893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3176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VMWARE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82" y="-131263"/>
            <a:ext cx="10720873" cy="5003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7837" y="2456795"/>
            <a:ext cx="4656597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CERTIFICATION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MILESTONE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SPECIALIST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KNOWLEDGE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SKILL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CONTRIBUTOR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CO-SKILLED 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50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52" y="100013"/>
            <a:ext cx="15424150" cy="6757987"/>
          </a:xfrm>
        </p:spPr>
      </p:pic>
    </p:spTree>
    <p:extLst>
      <p:ext uri="{BB962C8B-B14F-4D97-AF65-F5344CB8AC3E}">
        <p14:creationId xmlns:p14="http://schemas.microsoft.com/office/powerpoint/2010/main" val="1048775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Content Placeholder 3" descr="University of the Incarnate Word - Texas - Acclaim - Google Chrome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6762750" cy="435133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535" y="-1591798"/>
            <a:ext cx="17170794" cy="89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11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redly_Acclaim_Template_Attributes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t="27272" r="8942" b="12828"/>
          <a:stretch/>
        </p:blipFill>
        <p:spPr>
          <a:xfrm>
            <a:off x="177283" y="195943"/>
            <a:ext cx="11901828" cy="58489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1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46756" y="156563"/>
            <a:ext cx="11842044" cy="14291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400" dirty="0" smtClean="0"/>
              <a:t>DEFINING MICRO CREDENTIALS</a:t>
            </a:r>
            <a:endParaRPr lang="en-US" sz="5400" b="1" dirty="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39969" y="1366472"/>
          <a:ext cx="11207261" cy="526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5B2-4A46-4B20-A54E-0C21DB893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edly_Acclaim_Template_Attributes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21290" r="4844" b="11762"/>
          <a:stretch/>
        </p:blipFill>
        <p:spPr>
          <a:xfrm>
            <a:off x="345233" y="269451"/>
            <a:ext cx="11443800" cy="570502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85" y="1461540"/>
            <a:ext cx="5648684" cy="1143000"/>
          </a:xfrm>
        </p:spPr>
        <p:txBody>
          <a:bodyPr/>
          <a:lstStyle/>
          <a:p>
            <a:r>
              <a:rPr lang="en-US" sz="8800" dirty="0" smtClean="0"/>
              <a:t>DIGITAL </a:t>
            </a:r>
            <a:r>
              <a:rPr lang="en-US" sz="8800" u="sng" dirty="0" smtClean="0"/>
              <a:t>BADGES</a:t>
            </a:r>
            <a:endParaRPr lang="en-US" sz="8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39" y="507084"/>
            <a:ext cx="5641156" cy="5641156"/>
          </a:xfrm>
          <a:prstGeom prst="rect">
            <a:avLst/>
          </a:prstGeom>
        </p:spPr>
      </p:pic>
      <p:sp>
        <p:nvSpPr>
          <p:cNvPr id="4" name="Subtitle 3"/>
          <p:cNvSpPr txBox="1">
            <a:spLocks/>
          </p:cNvSpPr>
          <p:nvPr/>
        </p:nvSpPr>
        <p:spPr>
          <a:xfrm>
            <a:off x="-251927" y="4267427"/>
            <a:ext cx="6783355" cy="10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○"/>
              <a:defRPr sz="3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>
              <a:buNone/>
            </a:pPr>
            <a:r>
              <a:rPr lang="en-US" sz="4000" dirty="0" smtClean="0"/>
              <a:t>REWARD AT EVERY STEP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Badge Name:  This is the name of the badge, course, certificate, or competency…"/>
          <p:cNvSpPr txBox="1">
            <a:spLocks noGrp="1"/>
          </p:cNvSpPr>
          <p:nvPr>
            <p:ph idx="1"/>
          </p:nvPr>
        </p:nvSpPr>
        <p:spPr>
          <a:xfrm>
            <a:off x="130514" y="1238783"/>
            <a:ext cx="11288889" cy="3879675"/>
          </a:xfrm>
          <a:prstGeom prst="rect">
            <a:avLst/>
          </a:prstGeom>
        </p:spPr>
        <p:txBody>
          <a:bodyPr/>
          <a:lstStyle/>
          <a:p>
            <a:pPr marL="317500" indent="-317500">
              <a:defRPr sz="1800"/>
            </a:pPr>
            <a:r>
              <a:rPr sz="2400" dirty="0">
                <a:solidFill>
                  <a:srgbClr val="FFFF00"/>
                </a:solidFill>
                <a:latin typeface="Montserrat" panose="02000505000000020004" pitchFamily="2" charset="0"/>
              </a:rPr>
              <a:t>Badge Name:  </a:t>
            </a:r>
            <a:r>
              <a:rPr sz="2400" b="0" dirty="0">
                <a:latin typeface="Montserrat" panose="02000505000000020004" pitchFamily="2" charset="0"/>
              </a:rPr>
              <a:t>This is the name of the badge, course, certificate, or competency</a:t>
            </a:r>
          </a:p>
          <a:p>
            <a:pPr marL="317500" indent="-317500">
              <a:defRPr sz="1800"/>
            </a:pPr>
            <a:r>
              <a:rPr sz="2400" dirty="0">
                <a:solidFill>
                  <a:srgbClr val="FFFF00"/>
                </a:solidFill>
                <a:latin typeface="Montserrat" panose="02000505000000020004" pitchFamily="2" charset="0"/>
              </a:rPr>
              <a:t>Description: </a:t>
            </a:r>
            <a:r>
              <a:rPr sz="2400" b="0" dirty="0">
                <a:latin typeface="Montserrat" panose="02000505000000020004" pitchFamily="2" charset="0"/>
              </a:rPr>
              <a:t>Describes the outcomes of this achievement and articulates what the individual is capable of or competent in doing</a:t>
            </a:r>
          </a:p>
          <a:p>
            <a:pPr marL="317500" indent="-317500">
              <a:defRPr sz="1800"/>
            </a:pPr>
            <a:r>
              <a:rPr sz="2400" dirty="0">
                <a:solidFill>
                  <a:srgbClr val="FFFF00"/>
                </a:solidFill>
                <a:latin typeface="Montserrat" panose="02000505000000020004" pitchFamily="2" charset="0"/>
              </a:rPr>
              <a:t>Skills</a:t>
            </a:r>
            <a:r>
              <a:rPr sz="2400" b="0" dirty="0">
                <a:solidFill>
                  <a:srgbClr val="FFFF00"/>
                </a:solidFill>
                <a:latin typeface="Montserrat" panose="02000505000000020004" pitchFamily="2" charset="0"/>
              </a:rPr>
              <a:t>: </a:t>
            </a:r>
            <a:r>
              <a:rPr sz="2400" b="0" dirty="0">
                <a:latin typeface="Montserrat" panose="02000505000000020004" pitchFamily="2" charset="0"/>
              </a:rPr>
              <a:t>Keyword phrases that describe the skills the learner has acquired or demonstrated and link to labor market data </a:t>
            </a:r>
          </a:p>
          <a:p>
            <a:pPr marL="317500" indent="-317500">
              <a:defRPr sz="1800"/>
            </a:pPr>
            <a:r>
              <a:rPr sz="2400" dirty="0">
                <a:solidFill>
                  <a:srgbClr val="FFFF00"/>
                </a:solidFill>
                <a:latin typeface="Montserrat" panose="02000505000000020004" pitchFamily="2" charset="0"/>
              </a:rPr>
              <a:t>Criteria: </a:t>
            </a:r>
            <a:r>
              <a:rPr sz="2400" b="0" dirty="0">
                <a:latin typeface="Montserrat" panose="02000505000000020004" pitchFamily="2" charset="0"/>
              </a:rPr>
              <a:t>Describes the sequential set of steps required in order to earn the badge</a:t>
            </a:r>
          </a:p>
          <a:p>
            <a:pPr marL="317500" indent="-317500">
              <a:defRPr sz="1800"/>
            </a:pPr>
            <a:r>
              <a:rPr sz="2400" dirty="0">
                <a:solidFill>
                  <a:srgbClr val="FFFF00"/>
                </a:solidFill>
                <a:latin typeface="Montserrat" panose="02000505000000020004" pitchFamily="2" charset="0"/>
              </a:rPr>
              <a:t>Issuer: </a:t>
            </a:r>
            <a:r>
              <a:rPr sz="2400" b="0" dirty="0">
                <a:solidFill>
                  <a:srgbClr val="FFFF00"/>
                </a:solidFill>
                <a:latin typeface="Montserrat" panose="02000505000000020004" pitchFamily="2" charset="0"/>
              </a:rPr>
              <a:t> </a:t>
            </a:r>
            <a:r>
              <a:rPr sz="2400" b="0" dirty="0">
                <a:latin typeface="Montserrat" panose="02000505000000020004" pitchFamily="2" charset="0"/>
              </a:rPr>
              <a:t>Brand standing behind this badge and validating the achievement</a:t>
            </a:r>
          </a:p>
          <a:p>
            <a:pPr marL="317500" indent="-317500">
              <a:defRPr sz="1800"/>
            </a:pPr>
            <a:r>
              <a:rPr sz="2400" dirty="0">
                <a:solidFill>
                  <a:srgbClr val="FFFF00"/>
                </a:solidFill>
                <a:latin typeface="Montserrat" panose="02000505000000020004" pitchFamily="2" charset="0"/>
              </a:rPr>
              <a:t>Recipient: </a:t>
            </a:r>
            <a:r>
              <a:rPr sz="2400" b="0" dirty="0">
                <a:latin typeface="Montserrat" panose="02000505000000020004" pitchFamily="2" charset="0"/>
              </a:rPr>
              <a:t>Name and email address of the earner</a:t>
            </a:r>
          </a:p>
          <a:p>
            <a:pPr marL="317500" indent="-317500">
              <a:defRPr sz="1800"/>
            </a:pPr>
            <a:r>
              <a:rPr sz="2400" dirty="0">
                <a:solidFill>
                  <a:srgbClr val="FFFF00"/>
                </a:solidFill>
                <a:latin typeface="Montserrat" panose="02000505000000020004" pitchFamily="2" charset="0"/>
              </a:rPr>
              <a:t>Issued on / Expires on: </a:t>
            </a:r>
            <a:r>
              <a:rPr sz="2400" b="0" dirty="0">
                <a:latin typeface="Montserrat" panose="02000505000000020004" pitchFamily="2" charset="0"/>
              </a:rPr>
              <a:t>Date the badge was earned and when it expires (optional)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489" y="269452"/>
            <a:ext cx="11864622" cy="969332"/>
          </a:xfrm>
        </p:spPr>
        <p:txBody>
          <a:bodyPr/>
          <a:lstStyle/>
          <a:p>
            <a:r>
              <a:rPr lang="en-US" dirty="0"/>
              <a:t>Badge </a:t>
            </a:r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1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00" y="1313780"/>
            <a:ext cx="9089824" cy="57889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 A BADGE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932" y="93755"/>
            <a:ext cx="6126180" cy="59226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8948" y="271036"/>
            <a:ext cx="5534694" cy="15465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Decoupling the degree – MS in </a:t>
            </a:r>
            <a:r>
              <a:rPr lang="en-US" dirty="0" smtClean="0">
                <a:solidFill>
                  <a:schemeClr val="bg1"/>
                </a:solidFill>
              </a:rPr>
              <a:t>Business ANALYTICS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68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1609711"/>
              </p:ext>
            </p:extLst>
          </p:nvPr>
        </p:nvGraphicFramePr>
        <p:xfrm>
          <a:off x="139869" y="1354279"/>
          <a:ext cx="9291630" cy="524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802" y="3102475"/>
            <a:ext cx="1801858" cy="17504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215895" y="4949675"/>
            <a:ext cx="246567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rgbClr val="014377">
                      <a:alpha val="40000"/>
                    </a:srgbClr>
                  </a:outerShdw>
                </a:effectLst>
              </a:rPr>
              <a:t>MS in Business Analytics</a:t>
            </a:r>
            <a:endParaRPr lang="en-US" sz="1600" dirty="0">
              <a:ln w="0"/>
              <a:effectLst>
                <a:outerShdw blurRad="38100" dist="19050" dir="2700000" algn="tl" rotWithShape="0">
                  <a:srgbClr val="014377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 in Business Analytics – the </a:t>
            </a:r>
            <a:r>
              <a:rPr lang="en-US" dirty="0" smtClean="0">
                <a:solidFill>
                  <a:schemeClr val="bg1"/>
                </a:solidFill>
              </a:rPr>
              <a:t>badges </a:t>
            </a:r>
            <a:r>
              <a:rPr lang="en-US" dirty="0">
                <a:solidFill>
                  <a:srgbClr val="014377"/>
                </a:solidFill>
              </a:rPr>
              <a:t/>
            </a:r>
            <a:br>
              <a:rPr lang="en-US" dirty="0">
                <a:solidFill>
                  <a:srgbClr val="014377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33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4733453"/>
              </p:ext>
            </p:extLst>
          </p:nvPr>
        </p:nvGraphicFramePr>
        <p:xfrm>
          <a:off x="1716194" y="1950098"/>
          <a:ext cx="8128000" cy="465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BADGES  ARE </a:t>
            </a:r>
            <a:r>
              <a:rPr lang="en-US" dirty="0">
                <a:solidFill>
                  <a:schemeClr val="bg1"/>
                </a:solidFill>
              </a:rPr>
              <a:t>NOT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SINGULARLY </a:t>
            </a:r>
            <a:r>
              <a:rPr lang="en-US" dirty="0">
                <a:solidFill>
                  <a:schemeClr val="bg1"/>
                </a:solidFill>
              </a:rPr>
              <a:t>RELATED</a:t>
            </a:r>
            <a:br>
              <a:rPr lang="en-US" dirty="0">
                <a:solidFill>
                  <a:schemeClr val="bg1"/>
                </a:solidFill>
              </a:rPr>
            </a:b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55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51395" y="719664"/>
            <a:ext cx="8312569" cy="5418667"/>
            <a:chOff x="2032000" y="719666"/>
            <a:chExt cx="8128000" cy="541866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820648827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 flipH="1">
              <a:off x="7071360" y="3782972"/>
              <a:ext cx="724522" cy="11622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5" idx="3"/>
            </p:cNvCxnSpPr>
            <p:nvPr/>
          </p:nvCxnSpPr>
          <p:spPr>
            <a:xfrm flipH="1" flipV="1">
              <a:off x="4491990" y="3204210"/>
              <a:ext cx="605790" cy="3695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274820" y="2575560"/>
              <a:ext cx="792480" cy="628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6950062" y="2269946"/>
              <a:ext cx="845820" cy="3676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2129790" y="2705100"/>
              <a:ext cx="2362200" cy="99822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kern="1200" dirty="0" smtClean="0">
                  <a:solidFill>
                    <a:prstClr val="white"/>
                  </a:solidFill>
                </a:rPr>
                <a:t>DISCIPLINE 2</a:t>
              </a:r>
              <a:endParaRPr lang="en-US" sz="2800" kern="1200" dirty="0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67300" y="1859280"/>
              <a:ext cx="2004060" cy="9982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kern="1200" dirty="0" smtClean="0">
                  <a:solidFill>
                    <a:prstClr val="white"/>
                  </a:solidFill>
                </a:rPr>
                <a:t>DIS</a:t>
              </a:r>
              <a:r>
                <a:rPr lang="en-US" sz="4800" b="1" kern="1200" dirty="0" smtClean="0">
                  <a:solidFill>
                    <a:srgbClr val="70AD47">
                      <a:lumMod val="50000"/>
                    </a:srgbClr>
                  </a:solidFill>
                  <a:latin typeface="Wingdings" panose="05000000000000000000" pitchFamily="2" charset="2"/>
                </a:rPr>
                <a:t>T</a:t>
              </a:r>
              <a:r>
                <a:rPr lang="en-US" sz="2800" kern="1200" dirty="0" smtClean="0">
                  <a:solidFill>
                    <a:prstClr val="white"/>
                  </a:solidFill>
                </a:rPr>
                <a:t>INE </a:t>
              </a:r>
              <a:endParaRPr lang="en-US" sz="2800" kern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-357286" y="395259"/>
            <a:ext cx="3408681" cy="606747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BADGES CAN INCLUDE MANY DISCIPLINES AND COURSES. </a:t>
            </a:r>
          </a:p>
          <a:p>
            <a:pPr algn="ctr"/>
            <a:r>
              <a:rPr lang="en-US" sz="2800" dirty="0" smtClean="0"/>
              <a:t>COURSES CAN BELONG TO MULTIPLE BADGES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4D7BE5B2-4A46-4B20-A54E-0C21DB89339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31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489" y="1910587"/>
            <a:ext cx="5907637" cy="3879675"/>
          </a:xfrm>
        </p:spPr>
        <p:txBody>
          <a:bodyPr/>
          <a:lstStyle/>
          <a:p>
            <a:pPr>
              <a:buNone/>
            </a:pPr>
            <a:r>
              <a:rPr lang="en-US" sz="4400" dirty="0"/>
              <a:t>Badging technology allows individuals to tell their professional story online with verification in a single click.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39" y="507084"/>
            <a:ext cx="5641156" cy="5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ctrTitle"/>
          </p:nvPr>
        </p:nvSpPr>
        <p:spPr>
          <a:xfrm>
            <a:off x="-54576" y="1619085"/>
            <a:ext cx="12246576" cy="1735406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5400" dirty="0" smtClean="0">
                <a:solidFill>
                  <a:srgbClr val="073763"/>
                </a:solidFill>
              </a:rPr>
              <a:t>MICRO-CREDENTIALING:</a:t>
            </a:r>
            <a:r>
              <a:rPr lang="en" sz="5400" dirty="0">
                <a:solidFill>
                  <a:srgbClr val="073763"/>
                </a:solidFill>
              </a:rPr>
              <a:t/>
            </a:r>
            <a:br>
              <a:rPr lang="en" sz="5400" dirty="0">
                <a:solidFill>
                  <a:srgbClr val="073763"/>
                </a:solidFill>
              </a:rPr>
            </a:br>
            <a:r>
              <a:rPr lang="en" sz="5400" dirty="0" smtClean="0">
                <a:solidFill>
                  <a:srgbClr val="073763"/>
                </a:solidFill>
              </a:rPr>
              <a:t>The Do’s and the Don’ts</a:t>
            </a:r>
            <a:endParaRPr lang="en" sz="5400" dirty="0">
              <a:solidFill>
                <a:srgbClr val="073763"/>
              </a:solidFill>
            </a:endParaRPr>
          </a:p>
        </p:txBody>
      </p:sp>
      <p:pic>
        <p:nvPicPr>
          <p:cNvPr id="4" name="Shape 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7425" y="442302"/>
            <a:ext cx="7107998" cy="114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89983" y="3282770"/>
            <a:ext cx="10722451" cy="1092300"/>
          </a:xfrm>
        </p:spPr>
        <p:txBody>
          <a:bodyPr/>
          <a:lstStyle/>
          <a:p>
            <a:pPr algn="ctr"/>
            <a:r>
              <a:rPr lang="en-US" sz="4400" dirty="0" smtClean="0"/>
              <a:t>Sri Beldona &amp; Brett J. L. Landry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4400"/>
          <a:stretch/>
        </p:blipFill>
        <p:spPr>
          <a:xfrm>
            <a:off x="2818215" y="4684852"/>
            <a:ext cx="3250497" cy="193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8712" y="4684852"/>
            <a:ext cx="3380865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4000" b="1" cap="all" dirty="0">
                <a:solidFill>
                  <a:srgbClr val="073763"/>
                </a:solidFill>
                <a:latin typeface="Lato" panose="020F0502020204030203" pitchFamily="34" charset="0"/>
              </a:rPr>
              <a:t>2019 SUMMER </a:t>
            </a:r>
            <a:r>
              <a:rPr lang="en-US" sz="4000" b="1" cap="all" dirty="0" smtClean="0">
                <a:solidFill>
                  <a:srgbClr val="073763"/>
                </a:solidFill>
                <a:latin typeface="Lato" panose="020F0502020204030203" pitchFamily="34" charset="0"/>
              </a:rPr>
              <a:t>WORKSHOP</a:t>
            </a:r>
            <a:endParaRPr lang="en-US" sz="4000" b="1" cap="all" dirty="0">
              <a:solidFill>
                <a:srgbClr val="073763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133350" y="719666"/>
          <a:ext cx="12058650" cy="605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" panose="02000505000000020004" pitchFamily="2" charset="0"/>
              </a:rPr>
              <a:t>GRADUATE LEARNING PATH</a:t>
            </a:r>
            <a:br>
              <a:rPr lang="en-US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endParaRPr lang="en-US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27704513"/>
              </p:ext>
            </p:extLst>
          </p:nvPr>
        </p:nvGraphicFramePr>
        <p:xfrm>
          <a:off x="-632117" y="245900"/>
          <a:ext cx="13066713" cy="676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Image result for university of edinburgh logo"/>
          <p:cNvSpPr>
            <a:spLocks noChangeAspect="1" noChangeArrowheads="1"/>
          </p:cNvSpPr>
          <p:nvPr/>
        </p:nvSpPr>
        <p:spPr bwMode="auto">
          <a:xfrm>
            <a:off x="640766" y="14324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AutoShape 6" descr="Image result for university of edinburgh logo"/>
          <p:cNvSpPr>
            <a:spLocks noChangeAspect="1" noChangeArrowheads="1"/>
          </p:cNvSpPr>
          <p:nvPr/>
        </p:nvSpPr>
        <p:spPr bwMode="auto">
          <a:xfrm>
            <a:off x="793166" y="15848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1845" y="2771192"/>
            <a:ext cx="2911151" cy="2883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2" y="2923721"/>
            <a:ext cx="2559815" cy="257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06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85" y="1461540"/>
            <a:ext cx="5648684" cy="1143000"/>
          </a:xfrm>
        </p:spPr>
        <p:txBody>
          <a:bodyPr/>
          <a:lstStyle/>
          <a:p>
            <a:r>
              <a:rPr lang="en-US" sz="8800" dirty="0" smtClean="0"/>
              <a:t>DIGITAL </a:t>
            </a:r>
            <a:r>
              <a:rPr lang="en-US" sz="8800" u="sng" dirty="0" smtClean="0"/>
              <a:t>BADGES</a:t>
            </a:r>
            <a:endParaRPr lang="en-US" sz="8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39" y="507084"/>
            <a:ext cx="5641156" cy="5641156"/>
          </a:xfrm>
          <a:prstGeom prst="rect">
            <a:avLst/>
          </a:prstGeom>
        </p:spPr>
      </p:pic>
      <p:sp>
        <p:nvSpPr>
          <p:cNvPr id="4" name="Subtitle 3"/>
          <p:cNvSpPr txBox="1">
            <a:spLocks/>
          </p:cNvSpPr>
          <p:nvPr/>
        </p:nvSpPr>
        <p:spPr>
          <a:xfrm>
            <a:off x="-251927" y="4267427"/>
            <a:ext cx="6783355" cy="109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○"/>
              <a:defRPr sz="3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>
              <a:buNone/>
            </a:pPr>
            <a:r>
              <a:rPr lang="en-US" sz="4000" dirty="0" smtClean="0"/>
              <a:t>REWARD AT EVERY STEP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digital badges?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4547232"/>
              </p:ext>
            </p:extLst>
          </p:nvPr>
        </p:nvGraphicFramePr>
        <p:xfrm>
          <a:off x="133370" y="1173186"/>
          <a:ext cx="11733671" cy="539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1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5400" dirty="0" smtClean="0"/>
                  <a:t>STICKERS </a:t>
                </a:r>
                <a14:m>
                  <m:oMath xmlns:m="http://schemas.openxmlformats.org/officeDocument/2006/math">
                    <m:r>
                      <a:rPr lang="en-US" sz="9600" dirty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5400" dirty="0" smtClean="0"/>
                  <a:t> </a:t>
                </a:r>
                <a:r>
                  <a:rPr lang="en-US" sz="5400" dirty="0" smtClean="0"/>
                  <a:t>BADGES</a:t>
                </a:r>
                <a:br>
                  <a:rPr lang="en-US" sz="5400" dirty="0" smtClean="0"/>
                </a:br>
                <a:r>
                  <a:rPr lang="en-US" sz="5400" dirty="0"/>
                  <a:t/>
                </a:r>
                <a:br>
                  <a:rPr lang="en-US" sz="5400" dirty="0"/>
                </a:br>
                <a:endParaRPr lang="en-US" sz="5400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2"/>
                <a:stretch>
                  <a:fillRect l="-3055" b="-1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257769" y="2765640"/>
            <a:ext cx="3734764" cy="2665141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Successfully Walks and Chews Gum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17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5400" dirty="0" smtClean="0"/>
                  <a:t>STICKERS </a:t>
                </a:r>
                <a14:m>
                  <m:oMath xmlns:m="http://schemas.openxmlformats.org/officeDocument/2006/math">
                    <m:r>
                      <a:rPr lang="en-US" sz="9600" dirty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5400" dirty="0" smtClean="0"/>
                  <a:t> </a:t>
                </a:r>
                <a:r>
                  <a:rPr lang="en-US" sz="5400" dirty="0" smtClean="0"/>
                  <a:t>BADGES</a:t>
                </a:r>
                <a:endParaRPr lang="en-US" sz="5400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0">
                <a:blip r:embed="rId2"/>
                <a:stretch>
                  <a:fillRect l="-3055" b="-1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257769" y="2765640"/>
            <a:ext cx="3734764" cy="2665141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Successfully Walks and Chews Gum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14774" y="1320526"/>
            <a:ext cx="3220753" cy="555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500" dirty="0">
                <a:solidFill>
                  <a:srgbClr val="FF0000"/>
                </a:solidFill>
              </a:rPr>
              <a:t>X</a:t>
            </a:r>
            <a:endParaRPr lang="en-US" sz="35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00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19026</TotalTime>
  <Words>774</Words>
  <Application>Microsoft Office PowerPoint</Application>
  <PresentationFormat>Widescreen</PresentationFormat>
  <Paragraphs>206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Open Sans Bold</vt:lpstr>
      <vt:lpstr>Open Sans Regular</vt:lpstr>
      <vt:lpstr>Arial</vt:lpstr>
      <vt:lpstr>Wingdings</vt:lpstr>
      <vt:lpstr>Montserrat</vt:lpstr>
      <vt:lpstr>Open Sans</vt:lpstr>
      <vt:lpstr>Lato</vt:lpstr>
      <vt:lpstr>Calibri</vt:lpstr>
      <vt:lpstr>Cambria Math</vt:lpstr>
      <vt:lpstr>Verdana</vt:lpstr>
      <vt:lpstr>Helvetica</vt:lpstr>
      <vt:lpstr>1_Mercutio template</vt:lpstr>
      <vt:lpstr>MICRO-CREDENTIALING: The Do’s and the Don’ts</vt:lpstr>
      <vt:lpstr>WHAT ARE MICROCREDENTS?</vt:lpstr>
      <vt:lpstr>DEFINING MICRO CREDENTIALS</vt:lpstr>
      <vt:lpstr>GRADUATE LEARNING PATH </vt:lpstr>
      <vt:lpstr>PowerPoint Presentation</vt:lpstr>
      <vt:lpstr>DIGITAL BADGES</vt:lpstr>
      <vt:lpstr>What are digital badges?</vt:lpstr>
      <vt:lpstr>STICKERS ≠ BADGES  </vt:lpstr>
      <vt:lpstr>STICKERS ≠ BADGES</vt:lpstr>
      <vt:lpstr>WHAT other UNIVERSITIES ARE USING DIGITAL BADGES?</vt:lpstr>
      <vt:lpstr>HOW ARE BADGES VALUABLE TO THE EARNER?</vt:lpstr>
      <vt:lpstr>HOW ARE BADGES VALUABLE TO UD? </vt:lpstr>
      <vt:lpstr>The badge process </vt:lpstr>
      <vt:lpstr>Labor Market Data:  Real-time Feedback </vt:lpstr>
      <vt:lpstr>The development process </vt:lpstr>
      <vt:lpstr>DIGITAL BADGE COMPONENTS </vt:lpstr>
      <vt:lpstr>Badge design - graphics</vt:lpstr>
      <vt:lpstr>SANTA BARBARA CITY COLLEGE</vt:lpstr>
      <vt:lpstr>AGILE</vt:lpstr>
      <vt:lpstr>TERADATA</vt:lpstr>
      <vt:lpstr>IBM</vt:lpstr>
      <vt:lpstr>Arizona State University</vt:lpstr>
      <vt:lpstr>PowerPoint Presentation</vt:lpstr>
      <vt:lpstr>PowerPoint Presentation</vt:lpstr>
      <vt:lpstr>PowerPoint Presentation</vt:lpstr>
      <vt:lpstr>VMWARE</vt:lpstr>
      <vt:lpstr>PowerPoint Presentation</vt:lpstr>
      <vt:lpstr>PowerPoint Presentation</vt:lpstr>
      <vt:lpstr>PowerPoint Presentation</vt:lpstr>
      <vt:lpstr>PowerPoint Presentation</vt:lpstr>
      <vt:lpstr>DIGITAL BADGES</vt:lpstr>
      <vt:lpstr>Badge Metadata</vt:lpstr>
      <vt:lpstr>BUILD A BADGE WORKSHOP</vt:lpstr>
      <vt:lpstr>Decoupling the degree – MS in Business ANALYTICS</vt:lpstr>
      <vt:lpstr>MS in Business Analytics – the badges  </vt:lpstr>
      <vt:lpstr>BADGES  ARE NOT  SINGULARLY RELATED </vt:lpstr>
      <vt:lpstr>PowerPoint Presentation</vt:lpstr>
      <vt:lpstr>Summary</vt:lpstr>
      <vt:lpstr>MICRO-CREDENTIALING: The Do’s and the Don’ts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0wner</dc:creator>
  <cp:lastModifiedBy>blandry</cp:lastModifiedBy>
  <cp:revision>184</cp:revision>
  <dcterms:modified xsi:type="dcterms:W3CDTF">2019-07-05T17:27:56Z</dcterms:modified>
</cp:coreProperties>
</file>